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61" r:id="rId3"/>
    <p:sldId id="256" r:id="rId4"/>
    <p:sldId id="265" r:id="rId5"/>
    <p:sldId id="266" r:id="rId6"/>
    <p:sldId id="267" r:id="rId7"/>
    <p:sldId id="268" r:id="rId8"/>
    <p:sldId id="258" r:id="rId9"/>
    <p:sldId id="259" r:id="rId10"/>
    <p:sldId id="260" r:id="rId11"/>
    <p:sldId id="269" r:id="rId12"/>
    <p:sldId id="270" r:id="rId13"/>
    <p:sldId id="271" r:id="rId14"/>
    <p:sldId id="263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9E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310CED-22A9-4405-B65B-12CEDDB9BE00}" type="doc">
      <dgm:prSet loTypeId="urn:microsoft.com/office/officeart/2005/8/layout/radial6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48495A-3DA3-4EC1-AA85-6AE6DB14F98E}">
      <dgm:prSet phldrT="[Текст]"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CBCEC9F5-D2A0-46C0-B4BF-7CC6AD335E3D}" type="parTrans" cxnId="{02D1C2EE-811B-4D78-857E-BD65F64EE4FB}">
      <dgm:prSet/>
      <dgm:spPr/>
      <dgm:t>
        <a:bodyPr/>
        <a:lstStyle/>
        <a:p>
          <a:endParaRPr lang="ru-RU"/>
        </a:p>
      </dgm:t>
    </dgm:pt>
    <dgm:pt modelId="{0D004090-6BB7-49F4-85A9-FFFA6A696F52}" type="sibTrans" cxnId="{02D1C2EE-811B-4D78-857E-BD65F64EE4FB}">
      <dgm:prSet/>
      <dgm:spPr/>
      <dgm:t>
        <a:bodyPr/>
        <a:lstStyle/>
        <a:p>
          <a:endParaRPr lang="ru-RU"/>
        </a:p>
      </dgm:t>
    </dgm:pt>
    <dgm:pt modelId="{AC31FCDD-B5F9-4720-B2E2-F7EE98208910}">
      <dgm:prSet phldrT="[Текст]" custT="1"/>
      <dgm:spPr/>
      <dgm:t>
        <a:bodyPr/>
        <a:lstStyle/>
        <a:p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4020965-F6F5-4E4A-8CA9-85FD08C1C0C6}" type="parTrans" cxnId="{F6AAA1D5-27A4-456C-8639-86017CF2F151}">
      <dgm:prSet/>
      <dgm:spPr/>
      <dgm:t>
        <a:bodyPr/>
        <a:lstStyle/>
        <a:p>
          <a:endParaRPr lang="ru-RU"/>
        </a:p>
      </dgm:t>
    </dgm:pt>
    <dgm:pt modelId="{16158DA5-98D1-4ACA-B615-C12E25F32A30}" type="sibTrans" cxnId="{F6AAA1D5-27A4-456C-8639-86017CF2F151}">
      <dgm:prSet/>
      <dgm:spPr/>
      <dgm:t>
        <a:bodyPr/>
        <a:lstStyle/>
        <a:p>
          <a:endParaRPr lang="ru-RU"/>
        </a:p>
      </dgm:t>
    </dgm:pt>
    <dgm:pt modelId="{D4DF45E6-DAC6-4385-808B-A024ACEB81F7}">
      <dgm:prSet phldrT="[Текст]"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FE5D14CB-C70C-465B-A893-22BB7C914189}" type="parTrans" cxnId="{851597B6-56FB-49FE-B274-F928474FE5EB}">
      <dgm:prSet/>
      <dgm:spPr/>
      <dgm:t>
        <a:bodyPr/>
        <a:lstStyle/>
        <a:p>
          <a:endParaRPr lang="ru-RU"/>
        </a:p>
      </dgm:t>
    </dgm:pt>
    <dgm:pt modelId="{2CEEE116-B66F-4BF1-A25A-F76964733BB4}" type="sibTrans" cxnId="{851597B6-56FB-49FE-B274-F928474FE5EB}">
      <dgm:prSet/>
      <dgm:spPr/>
      <dgm:t>
        <a:bodyPr/>
        <a:lstStyle/>
        <a:p>
          <a:endParaRPr lang="ru-RU"/>
        </a:p>
      </dgm:t>
    </dgm:pt>
    <dgm:pt modelId="{F7811D4C-FEDE-43B3-858C-B984AEFB9618}">
      <dgm:prSet phldrT="[Текст]"/>
      <dgm:spPr/>
      <dgm:t>
        <a:bodyPr/>
        <a:lstStyle/>
        <a:p>
          <a:endParaRPr lang="ru-RU" dirty="0"/>
        </a:p>
      </dgm:t>
    </dgm:pt>
    <dgm:pt modelId="{47C0CA44-954A-49E1-B35C-77CC1A4CD582}" type="sibTrans" cxnId="{D5298EF6-1B5B-4DDA-B5C9-A235C5553F9E}">
      <dgm:prSet/>
      <dgm:spPr/>
      <dgm:t>
        <a:bodyPr/>
        <a:lstStyle/>
        <a:p>
          <a:endParaRPr lang="ru-RU"/>
        </a:p>
      </dgm:t>
    </dgm:pt>
    <dgm:pt modelId="{A3B3E9B4-28B9-47BF-8F73-ED1970ED64AA}" type="parTrans" cxnId="{D5298EF6-1B5B-4DDA-B5C9-A235C5553F9E}">
      <dgm:prSet/>
      <dgm:spPr/>
      <dgm:t>
        <a:bodyPr/>
        <a:lstStyle/>
        <a:p>
          <a:endParaRPr lang="ru-RU"/>
        </a:p>
      </dgm:t>
    </dgm:pt>
    <dgm:pt modelId="{D590E4C3-167E-4D9B-BF7B-54F6E8AB4BB2}">
      <dgm:prSet phldrT="[Текст]" custT="1"/>
      <dgm:spPr/>
      <dgm:t>
        <a:bodyPr/>
        <a:lstStyle/>
        <a:p>
          <a:endParaRPr lang="ru-RU" sz="1050" b="1" dirty="0">
            <a:latin typeface="Times New Roman" pitchFamily="18" charset="0"/>
            <a:cs typeface="Times New Roman" pitchFamily="18" charset="0"/>
          </a:endParaRPr>
        </a:p>
      </dgm:t>
    </dgm:pt>
    <dgm:pt modelId="{320738AF-DE5B-437A-86A0-DD4AA1AE5302}" type="sibTrans" cxnId="{877E5A15-2CD5-411B-AF60-006309E7075A}">
      <dgm:prSet/>
      <dgm:spPr/>
      <dgm:t>
        <a:bodyPr/>
        <a:lstStyle/>
        <a:p>
          <a:endParaRPr lang="ru-RU"/>
        </a:p>
      </dgm:t>
    </dgm:pt>
    <dgm:pt modelId="{0FA7D3AE-DFAA-47EC-8C64-12B52E7970C1}" type="parTrans" cxnId="{877E5A15-2CD5-411B-AF60-006309E7075A}">
      <dgm:prSet/>
      <dgm:spPr/>
      <dgm:t>
        <a:bodyPr/>
        <a:lstStyle/>
        <a:p>
          <a:endParaRPr lang="ru-RU"/>
        </a:p>
      </dgm:t>
    </dgm:pt>
    <dgm:pt modelId="{3CF0E67B-B07C-419E-A3FA-0F324801624F}" type="pres">
      <dgm:prSet presAssocID="{19310CED-22A9-4405-B65B-12CEDDB9BE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757478-7160-41F7-9219-0C661F7DE4E0}" type="pres">
      <dgm:prSet presAssocID="{F7811D4C-FEDE-43B3-858C-B984AEFB9618}" presName="centerShape" presStyleLbl="node0" presStyleIdx="0" presStyleCnt="1" custScaleX="110076" custScaleY="110076" custLinFactNeighborX="-236" custLinFactNeighborY="672"/>
      <dgm:spPr/>
      <dgm:t>
        <a:bodyPr/>
        <a:lstStyle/>
        <a:p>
          <a:endParaRPr lang="ru-RU"/>
        </a:p>
      </dgm:t>
    </dgm:pt>
    <dgm:pt modelId="{D47DD1D4-9F3A-4586-9178-B61A2BD0D461}" type="pres">
      <dgm:prSet presAssocID="{2948495A-3DA3-4EC1-AA85-6AE6DB14F98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3791E-7927-4ED9-8BC7-22AF6BB50F42}" type="pres">
      <dgm:prSet presAssocID="{2948495A-3DA3-4EC1-AA85-6AE6DB14F98E}" presName="dummy" presStyleCnt="0"/>
      <dgm:spPr/>
    </dgm:pt>
    <dgm:pt modelId="{25AF4C0F-3718-4623-B178-62DF736854F4}" type="pres">
      <dgm:prSet presAssocID="{0D004090-6BB7-49F4-85A9-FFFA6A696F52}" presName="sibTrans" presStyleLbl="sibTrans2D1" presStyleIdx="0" presStyleCnt="4"/>
      <dgm:spPr/>
      <dgm:t>
        <a:bodyPr/>
        <a:lstStyle/>
        <a:p>
          <a:endParaRPr lang="ru-RU"/>
        </a:p>
      </dgm:t>
    </dgm:pt>
    <dgm:pt modelId="{5257BB88-64BF-4710-AE0F-53BC8FAAF8D9}" type="pres">
      <dgm:prSet presAssocID="{AC31FCDD-B5F9-4720-B2E2-F7EE9820891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71515-E951-4E51-8227-C0A21FFA83EC}" type="pres">
      <dgm:prSet presAssocID="{AC31FCDD-B5F9-4720-B2E2-F7EE98208910}" presName="dummy" presStyleCnt="0"/>
      <dgm:spPr/>
    </dgm:pt>
    <dgm:pt modelId="{4079ACAB-2052-4335-894C-FA20752CD9B8}" type="pres">
      <dgm:prSet presAssocID="{16158DA5-98D1-4ACA-B615-C12E25F32A30}" presName="sibTrans" presStyleLbl="sibTrans2D1" presStyleIdx="1" presStyleCnt="4" custLinFactNeighborX="187" custLinFactNeighborY="187"/>
      <dgm:spPr/>
      <dgm:t>
        <a:bodyPr/>
        <a:lstStyle/>
        <a:p>
          <a:endParaRPr lang="ru-RU"/>
        </a:p>
      </dgm:t>
    </dgm:pt>
    <dgm:pt modelId="{89FC6D96-1666-4365-8711-BFCFF033B2F7}" type="pres">
      <dgm:prSet presAssocID="{D4DF45E6-DAC6-4385-808B-A024ACEB81F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50B1D-8A74-435B-A00C-EAF548B5F5CC}" type="pres">
      <dgm:prSet presAssocID="{D4DF45E6-DAC6-4385-808B-A024ACEB81F7}" presName="dummy" presStyleCnt="0"/>
      <dgm:spPr/>
    </dgm:pt>
    <dgm:pt modelId="{C7F0948B-C528-41A9-8A21-16FAD31F83F3}" type="pres">
      <dgm:prSet presAssocID="{2CEEE116-B66F-4BF1-A25A-F76964733BB4}" presName="sibTrans" presStyleLbl="sibTrans2D1" presStyleIdx="2" presStyleCnt="4" custLinFactNeighborX="19" custLinFactNeighborY="1019"/>
      <dgm:spPr/>
      <dgm:t>
        <a:bodyPr/>
        <a:lstStyle/>
        <a:p>
          <a:endParaRPr lang="ru-RU"/>
        </a:p>
      </dgm:t>
    </dgm:pt>
    <dgm:pt modelId="{224C4AE5-2771-4E76-87EB-15CAD00B8A7C}" type="pres">
      <dgm:prSet presAssocID="{D590E4C3-167E-4D9B-BF7B-54F6E8AB4BB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D510D4-CDDB-48C3-B540-1E6D3B60501A}" type="pres">
      <dgm:prSet presAssocID="{D590E4C3-167E-4D9B-BF7B-54F6E8AB4BB2}" presName="dummy" presStyleCnt="0"/>
      <dgm:spPr/>
    </dgm:pt>
    <dgm:pt modelId="{F8F8A0C9-65C4-4D3F-BF87-386CA582F19A}" type="pres">
      <dgm:prSet presAssocID="{320738AF-DE5B-437A-86A0-DD4AA1AE5302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AA9FDF65-05D0-4D04-91D9-FBEDBB0F59F0}" type="presOf" srcId="{2948495A-3DA3-4EC1-AA85-6AE6DB14F98E}" destId="{D47DD1D4-9F3A-4586-9178-B61A2BD0D461}" srcOrd="0" destOrd="0" presId="urn:microsoft.com/office/officeart/2005/8/layout/radial6"/>
    <dgm:cxn modelId="{4F271244-D2FF-4878-92FA-ADE848FFFECB}" type="presOf" srcId="{D4DF45E6-DAC6-4385-808B-A024ACEB81F7}" destId="{89FC6D96-1666-4365-8711-BFCFF033B2F7}" srcOrd="0" destOrd="0" presId="urn:microsoft.com/office/officeart/2005/8/layout/radial6"/>
    <dgm:cxn modelId="{01979C0D-6C5E-4255-82BD-684B52C6D463}" type="presOf" srcId="{D590E4C3-167E-4D9B-BF7B-54F6E8AB4BB2}" destId="{224C4AE5-2771-4E76-87EB-15CAD00B8A7C}" srcOrd="0" destOrd="0" presId="urn:microsoft.com/office/officeart/2005/8/layout/radial6"/>
    <dgm:cxn modelId="{F6AAA1D5-27A4-456C-8639-86017CF2F151}" srcId="{F7811D4C-FEDE-43B3-858C-B984AEFB9618}" destId="{AC31FCDD-B5F9-4720-B2E2-F7EE98208910}" srcOrd="1" destOrd="0" parTransId="{94020965-F6F5-4E4A-8CA9-85FD08C1C0C6}" sibTransId="{16158DA5-98D1-4ACA-B615-C12E25F32A30}"/>
    <dgm:cxn modelId="{E9E4F1B5-7E21-433F-BB21-8BFF9331BE5A}" type="presOf" srcId="{19310CED-22A9-4405-B65B-12CEDDB9BE00}" destId="{3CF0E67B-B07C-419E-A3FA-0F324801624F}" srcOrd="0" destOrd="0" presId="urn:microsoft.com/office/officeart/2005/8/layout/radial6"/>
    <dgm:cxn modelId="{C2D07F5D-D1A7-42C4-930D-D3D27DEF21B8}" type="presOf" srcId="{2CEEE116-B66F-4BF1-A25A-F76964733BB4}" destId="{C7F0948B-C528-41A9-8A21-16FAD31F83F3}" srcOrd="0" destOrd="0" presId="urn:microsoft.com/office/officeart/2005/8/layout/radial6"/>
    <dgm:cxn modelId="{851597B6-56FB-49FE-B274-F928474FE5EB}" srcId="{F7811D4C-FEDE-43B3-858C-B984AEFB9618}" destId="{D4DF45E6-DAC6-4385-808B-A024ACEB81F7}" srcOrd="2" destOrd="0" parTransId="{FE5D14CB-C70C-465B-A893-22BB7C914189}" sibTransId="{2CEEE116-B66F-4BF1-A25A-F76964733BB4}"/>
    <dgm:cxn modelId="{877E5A15-2CD5-411B-AF60-006309E7075A}" srcId="{F7811D4C-FEDE-43B3-858C-B984AEFB9618}" destId="{D590E4C3-167E-4D9B-BF7B-54F6E8AB4BB2}" srcOrd="3" destOrd="0" parTransId="{0FA7D3AE-DFAA-47EC-8C64-12B52E7970C1}" sibTransId="{320738AF-DE5B-437A-86A0-DD4AA1AE5302}"/>
    <dgm:cxn modelId="{C79F0120-1A84-4516-A4BC-EF14845CC2D6}" type="presOf" srcId="{0D004090-6BB7-49F4-85A9-FFFA6A696F52}" destId="{25AF4C0F-3718-4623-B178-62DF736854F4}" srcOrd="0" destOrd="0" presId="urn:microsoft.com/office/officeart/2005/8/layout/radial6"/>
    <dgm:cxn modelId="{1FFE8914-8857-487C-A385-77B26F3C81FB}" type="presOf" srcId="{F7811D4C-FEDE-43B3-858C-B984AEFB9618}" destId="{15757478-7160-41F7-9219-0C661F7DE4E0}" srcOrd="0" destOrd="0" presId="urn:microsoft.com/office/officeart/2005/8/layout/radial6"/>
    <dgm:cxn modelId="{02D1C2EE-811B-4D78-857E-BD65F64EE4FB}" srcId="{F7811D4C-FEDE-43B3-858C-B984AEFB9618}" destId="{2948495A-3DA3-4EC1-AA85-6AE6DB14F98E}" srcOrd="0" destOrd="0" parTransId="{CBCEC9F5-D2A0-46C0-B4BF-7CC6AD335E3D}" sibTransId="{0D004090-6BB7-49F4-85A9-FFFA6A696F52}"/>
    <dgm:cxn modelId="{D5298EF6-1B5B-4DDA-B5C9-A235C5553F9E}" srcId="{19310CED-22A9-4405-B65B-12CEDDB9BE00}" destId="{F7811D4C-FEDE-43B3-858C-B984AEFB9618}" srcOrd="0" destOrd="0" parTransId="{A3B3E9B4-28B9-47BF-8F73-ED1970ED64AA}" sibTransId="{47C0CA44-954A-49E1-B35C-77CC1A4CD582}"/>
    <dgm:cxn modelId="{DFDF182B-9130-45A7-9D67-CBB38CC01720}" type="presOf" srcId="{16158DA5-98D1-4ACA-B615-C12E25F32A30}" destId="{4079ACAB-2052-4335-894C-FA20752CD9B8}" srcOrd="0" destOrd="0" presId="urn:microsoft.com/office/officeart/2005/8/layout/radial6"/>
    <dgm:cxn modelId="{E5D20F44-7472-4093-9606-90E10E8DCD07}" type="presOf" srcId="{320738AF-DE5B-437A-86A0-DD4AA1AE5302}" destId="{F8F8A0C9-65C4-4D3F-BF87-386CA582F19A}" srcOrd="0" destOrd="0" presId="urn:microsoft.com/office/officeart/2005/8/layout/radial6"/>
    <dgm:cxn modelId="{6B7735A6-A7FE-4024-8E27-9E834CFC7541}" type="presOf" srcId="{AC31FCDD-B5F9-4720-B2E2-F7EE98208910}" destId="{5257BB88-64BF-4710-AE0F-53BC8FAAF8D9}" srcOrd="0" destOrd="0" presId="urn:microsoft.com/office/officeart/2005/8/layout/radial6"/>
    <dgm:cxn modelId="{95FEE550-FD4F-4B5D-A7F9-F74AC72ECC18}" type="presParOf" srcId="{3CF0E67B-B07C-419E-A3FA-0F324801624F}" destId="{15757478-7160-41F7-9219-0C661F7DE4E0}" srcOrd="0" destOrd="0" presId="urn:microsoft.com/office/officeart/2005/8/layout/radial6"/>
    <dgm:cxn modelId="{BDB64F45-4B6C-42F0-8AD1-6A7642936089}" type="presParOf" srcId="{3CF0E67B-B07C-419E-A3FA-0F324801624F}" destId="{D47DD1D4-9F3A-4586-9178-B61A2BD0D461}" srcOrd="1" destOrd="0" presId="urn:microsoft.com/office/officeart/2005/8/layout/radial6"/>
    <dgm:cxn modelId="{05739181-6872-4E4E-AE30-C87A1BCEA933}" type="presParOf" srcId="{3CF0E67B-B07C-419E-A3FA-0F324801624F}" destId="{4933791E-7927-4ED9-8BC7-22AF6BB50F42}" srcOrd="2" destOrd="0" presId="urn:microsoft.com/office/officeart/2005/8/layout/radial6"/>
    <dgm:cxn modelId="{3CAB9832-0DFA-4215-80CE-5B8F02D9FCDD}" type="presParOf" srcId="{3CF0E67B-B07C-419E-A3FA-0F324801624F}" destId="{25AF4C0F-3718-4623-B178-62DF736854F4}" srcOrd="3" destOrd="0" presId="urn:microsoft.com/office/officeart/2005/8/layout/radial6"/>
    <dgm:cxn modelId="{00B3807F-FCC2-447A-AE31-95DE36C58485}" type="presParOf" srcId="{3CF0E67B-B07C-419E-A3FA-0F324801624F}" destId="{5257BB88-64BF-4710-AE0F-53BC8FAAF8D9}" srcOrd="4" destOrd="0" presId="urn:microsoft.com/office/officeart/2005/8/layout/radial6"/>
    <dgm:cxn modelId="{217117BE-17C0-45F6-809B-D368A43F297F}" type="presParOf" srcId="{3CF0E67B-B07C-419E-A3FA-0F324801624F}" destId="{C1D71515-E951-4E51-8227-C0A21FFA83EC}" srcOrd="5" destOrd="0" presId="urn:microsoft.com/office/officeart/2005/8/layout/radial6"/>
    <dgm:cxn modelId="{2B8B2D4C-1719-4D3E-8819-1B1945F9B0D7}" type="presParOf" srcId="{3CF0E67B-B07C-419E-A3FA-0F324801624F}" destId="{4079ACAB-2052-4335-894C-FA20752CD9B8}" srcOrd="6" destOrd="0" presId="urn:microsoft.com/office/officeart/2005/8/layout/radial6"/>
    <dgm:cxn modelId="{2A47639D-0F3B-4BBB-9D51-DB6FC847C751}" type="presParOf" srcId="{3CF0E67B-B07C-419E-A3FA-0F324801624F}" destId="{89FC6D96-1666-4365-8711-BFCFF033B2F7}" srcOrd="7" destOrd="0" presId="urn:microsoft.com/office/officeart/2005/8/layout/radial6"/>
    <dgm:cxn modelId="{2BA0D3D4-F40D-435C-8A0B-3644F76D1C8F}" type="presParOf" srcId="{3CF0E67B-B07C-419E-A3FA-0F324801624F}" destId="{0FA50B1D-8A74-435B-A00C-EAF548B5F5CC}" srcOrd="8" destOrd="0" presId="urn:microsoft.com/office/officeart/2005/8/layout/radial6"/>
    <dgm:cxn modelId="{2DC67630-6EA7-40E9-A3B8-E3ADF5586291}" type="presParOf" srcId="{3CF0E67B-B07C-419E-A3FA-0F324801624F}" destId="{C7F0948B-C528-41A9-8A21-16FAD31F83F3}" srcOrd="9" destOrd="0" presId="urn:microsoft.com/office/officeart/2005/8/layout/radial6"/>
    <dgm:cxn modelId="{2AD50086-5D14-4FCC-9DB5-EDE05E058046}" type="presParOf" srcId="{3CF0E67B-B07C-419E-A3FA-0F324801624F}" destId="{224C4AE5-2771-4E76-87EB-15CAD00B8A7C}" srcOrd="10" destOrd="0" presId="urn:microsoft.com/office/officeart/2005/8/layout/radial6"/>
    <dgm:cxn modelId="{380510C2-14EF-4EF5-A01B-6A21098E0FF0}" type="presParOf" srcId="{3CF0E67B-B07C-419E-A3FA-0F324801624F}" destId="{A0D510D4-CDDB-48C3-B540-1E6D3B60501A}" srcOrd="11" destOrd="0" presId="urn:microsoft.com/office/officeart/2005/8/layout/radial6"/>
    <dgm:cxn modelId="{583A7019-75CD-45FA-967E-E92C24890F94}" type="presParOf" srcId="{3CF0E67B-B07C-419E-A3FA-0F324801624F}" destId="{F8F8A0C9-65C4-4D3F-BF87-386CA582F19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5DFE86-DDF9-418E-B1C7-DC3077EC81E0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287192-914E-491B-A8E6-BD8E758647D0}">
      <dgm:prSet phldrT="[Текст]" custT="1"/>
      <dgm:spPr/>
      <dgm:t>
        <a:bodyPr/>
        <a:lstStyle/>
        <a:p>
          <a:r>
            <a:rPr lang="ru-RU" sz="2400" b="1" dirty="0" err="1" smtClean="0"/>
            <a:t>ППк</a:t>
          </a:r>
          <a:r>
            <a:rPr lang="ru-RU" sz="2400" b="1" dirty="0" smtClean="0"/>
            <a:t> ДОУ</a:t>
          </a:r>
          <a:endParaRPr lang="ru-RU" sz="2400" b="1" dirty="0"/>
        </a:p>
      </dgm:t>
    </dgm:pt>
    <dgm:pt modelId="{F041D2E1-E0E6-4E65-BB94-F874C9C64BF7}" type="parTrans" cxnId="{9B5A7304-2917-4E89-8631-EFD6F862C8AF}">
      <dgm:prSet/>
      <dgm:spPr/>
      <dgm:t>
        <a:bodyPr/>
        <a:lstStyle/>
        <a:p>
          <a:endParaRPr lang="ru-RU"/>
        </a:p>
      </dgm:t>
    </dgm:pt>
    <dgm:pt modelId="{76315AF8-9BCB-43A7-9B7D-D7B66B170F3E}" type="sibTrans" cxnId="{9B5A7304-2917-4E89-8631-EFD6F862C8AF}">
      <dgm:prSet/>
      <dgm:spPr/>
      <dgm:t>
        <a:bodyPr/>
        <a:lstStyle/>
        <a:p>
          <a:endParaRPr lang="ru-RU"/>
        </a:p>
      </dgm:t>
    </dgm:pt>
    <dgm:pt modelId="{3E991743-F0A0-47E0-B47F-0A2DB134A37F}">
      <dgm:prSet phldrT="[Текст]" custT="1"/>
      <dgm:spPr/>
      <dgm:t>
        <a:bodyPr/>
        <a:lstStyle/>
        <a:p>
          <a:r>
            <a:rPr lang="ru-RU" sz="2000" b="1" dirty="0" smtClean="0"/>
            <a:t>ИОМ</a:t>
          </a:r>
          <a:endParaRPr lang="ru-RU" sz="2000" b="1" dirty="0"/>
        </a:p>
      </dgm:t>
    </dgm:pt>
    <dgm:pt modelId="{EAE1094C-FAEC-4A07-8034-EDBC1D4539F0}" type="parTrans" cxnId="{9F2D1579-D60D-4103-81F8-E974D45C1E1A}">
      <dgm:prSet/>
      <dgm:spPr/>
      <dgm:t>
        <a:bodyPr/>
        <a:lstStyle/>
        <a:p>
          <a:endParaRPr lang="ru-RU"/>
        </a:p>
      </dgm:t>
    </dgm:pt>
    <dgm:pt modelId="{3A06A0E8-E3A7-4D18-86D8-58BFBA89F4EA}" type="sibTrans" cxnId="{9F2D1579-D60D-4103-81F8-E974D45C1E1A}">
      <dgm:prSet/>
      <dgm:spPr/>
      <dgm:t>
        <a:bodyPr/>
        <a:lstStyle/>
        <a:p>
          <a:endParaRPr lang="ru-RU"/>
        </a:p>
      </dgm:t>
    </dgm:pt>
    <dgm:pt modelId="{7E741F3A-7ABA-4BDC-B8BA-4086F6E115DF}">
      <dgm:prSet phldrT="[Текст]" custT="1"/>
      <dgm:spPr/>
      <dgm:t>
        <a:bodyPr/>
        <a:lstStyle/>
        <a:p>
          <a:r>
            <a:rPr lang="ru-RU" sz="1050" b="1" dirty="0" smtClean="0"/>
            <a:t>Корректировка ИОМ </a:t>
          </a:r>
          <a:endParaRPr lang="ru-RU" sz="1050" b="1" dirty="0"/>
        </a:p>
      </dgm:t>
    </dgm:pt>
    <dgm:pt modelId="{450F4C23-537A-4CE0-B7D1-04D34CAA9321}" type="parTrans" cxnId="{9407715C-B95E-40E9-8F18-CFF4905E6152}">
      <dgm:prSet/>
      <dgm:spPr/>
      <dgm:t>
        <a:bodyPr/>
        <a:lstStyle/>
        <a:p>
          <a:endParaRPr lang="ru-RU"/>
        </a:p>
      </dgm:t>
    </dgm:pt>
    <dgm:pt modelId="{1C93A91B-4993-4420-A031-C22BC06AD280}" type="sibTrans" cxnId="{9407715C-B95E-40E9-8F18-CFF4905E6152}">
      <dgm:prSet/>
      <dgm:spPr/>
      <dgm:t>
        <a:bodyPr/>
        <a:lstStyle/>
        <a:p>
          <a:endParaRPr lang="ru-RU"/>
        </a:p>
      </dgm:t>
    </dgm:pt>
    <dgm:pt modelId="{46354BF5-04C8-458C-91C5-B98FF9702251}">
      <dgm:prSet phldrT="[Текст]"/>
      <dgm:spPr/>
      <dgm:t>
        <a:bodyPr/>
        <a:lstStyle/>
        <a:p>
          <a:r>
            <a:rPr lang="ru-RU" b="1" dirty="0" smtClean="0"/>
            <a:t>Повторное направление на </a:t>
          </a:r>
          <a:r>
            <a:rPr lang="ru-RU" b="1" dirty="0" err="1" smtClean="0"/>
            <a:t>ППк</a:t>
          </a:r>
          <a:r>
            <a:rPr lang="ru-RU" b="1" dirty="0" smtClean="0"/>
            <a:t> или ТПМПК</a:t>
          </a:r>
          <a:endParaRPr lang="ru-RU" b="1" dirty="0"/>
        </a:p>
      </dgm:t>
    </dgm:pt>
    <dgm:pt modelId="{14FF08A3-23F1-491F-B8DF-EA82D5ABCA82}" type="parTrans" cxnId="{D208AACF-C4E9-42F2-BC26-B347B1570F52}">
      <dgm:prSet/>
      <dgm:spPr/>
      <dgm:t>
        <a:bodyPr/>
        <a:lstStyle/>
        <a:p>
          <a:endParaRPr lang="ru-RU"/>
        </a:p>
      </dgm:t>
    </dgm:pt>
    <dgm:pt modelId="{577D2B5B-A564-4742-8F70-6FC71084374D}" type="sibTrans" cxnId="{D208AACF-C4E9-42F2-BC26-B347B1570F52}">
      <dgm:prSet/>
      <dgm:spPr/>
      <dgm:t>
        <a:bodyPr/>
        <a:lstStyle/>
        <a:p>
          <a:endParaRPr lang="ru-RU"/>
        </a:p>
      </dgm:t>
    </dgm:pt>
    <dgm:pt modelId="{8F31D7C4-BBA1-4A87-ACCD-E8E64648CB5C}">
      <dgm:prSet phldrT="[Текст]" custT="1"/>
      <dgm:spPr/>
      <dgm:t>
        <a:bodyPr/>
        <a:lstStyle/>
        <a:p>
          <a:r>
            <a:rPr lang="ru-RU" sz="2000" b="1" dirty="0" smtClean="0"/>
            <a:t>ТПМПК</a:t>
          </a:r>
          <a:endParaRPr lang="ru-RU" sz="2000" b="1" dirty="0"/>
        </a:p>
      </dgm:t>
    </dgm:pt>
    <dgm:pt modelId="{C57EEADC-02C8-4E05-9B07-241A8E2EC24A}" type="parTrans" cxnId="{827EA840-F70B-4D1F-9312-C3E5817EF4A5}">
      <dgm:prSet/>
      <dgm:spPr/>
      <dgm:t>
        <a:bodyPr/>
        <a:lstStyle/>
        <a:p>
          <a:endParaRPr lang="ru-RU"/>
        </a:p>
      </dgm:t>
    </dgm:pt>
    <dgm:pt modelId="{01CB9057-627B-4931-953F-CA60B9CF9D73}" type="sibTrans" cxnId="{827EA840-F70B-4D1F-9312-C3E5817EF4A5}">
      <dgm:prSet/>
      <dgm:spPr/>
      <dgm:t>
        <a:bodyPr/>
        <a:lstStyle/>
        <a:p>
          <a:endParaRPr lang="ru-RU"/>
        </a:p>
      </dgm:t>
    </dgm:pt>
    <dgm:pt modelId="{70025705-8040-405B-B72C-2A659A857136}">
      <dgm:prSet phldrT="[Текст]" custT="1"/>
      <dgm:spPr/>
      <dgm:t>
        <a:bodyPr/>
        <a:lstStyle/>
        <a:p>
          <a:r>
            <a:rPr lang="ru-RU" sz="1200" b="1" dirty="0" smtClean="0"/>
            <a:t>Заключение ТПМПК</a:t>
          </a:r>
          <a:endParaRPr lang="ru-RU" sz="1200" b="1" dirty="0"/>
        </a:p>
      </dgm:t>
    </dgm:pt>
    <dgm:pt modelId="{BE502099-FB7B-44BA-BE05-C68523E0F387}" type="parTrans" cxnId="{737FBD5C-9D0F-4485-AB15-E0EF7FA23C38}">
      <dgm:prSet/>
      <dgm:spPr/>
      <dgm:t>
        <a:bodyPr/>
        <a:lstStyle/>
        <a:p>
          <a:endParaRPr lang="ru-RU"/>
        </a:p>
      </dgm:t>
    </dgm:pt>
    <dgm:pt modelId="{42385796-68D1-42A8-BEF1-C354AA175426}" type="sibTrans" cxnId="{737FBD5C-9D0F-4485-AB15-E0EF7FA23C38}">
      <dgm:prSet/>
      <dgm:spPr/>
      <dgm:t>
        <a:bodyPr/>
        <a:lstStyle/>
        <a:p>
          <a:endParaRPr lang="ru-RU"/>
        </a:p>
      </dgm:t>
    </dgm:pt>
    <dgm:pt modelId="{1BDD80D7-03DE-417E-83B7-D6587FB2DE64}" type="pres">
      <dgm:prSet presAssocID="{8A5DFE86-DDF9-418E-B1C7-DC3077EC81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B3AB10C-DBE1-4E1F-9616-0FBCFB71A8E9}" type="pres">
      <dgm:prSet presAssocID="{9A287192-914E-491B-A8E6-BD8E758647D0}" presName="hierRoot1" presStyleCnt="0"/>
      <dgm:spPr/>
      <dgm:t>
        <a:bodyPr/>
        <a:lstStyle/>
        <a:p>
          <a:endParaRPr lang="ru-RU"/>
        </a:p>
      </dgm:t>
    </dgm:pt>
    <dgm:pt modelId="{D86570E8-4FCC-4510-B226-86C50F07C071}" type="pres">
      <dgm:prSet presAssocID="{9A287192-914E-491B-A8E6-BD8E758647D0}" presName="composite" presStyleCnt="0"/>
      <dgm:spPr/>
      <dgm:t>
        <a:bodyPr/>
        <a:lstStyle/>
        <a:p>
          <a:endParaRPr lang="ru-RU"/>
        </a:p>
      </dgm:t>
    </dgm:pt>
    <dgm:pt modelId="{48F1003F-C80A-442D-B876-CB787CD93962}" type="pres">
      <dgm:prSet presAssocID="{9A287192-914E-491B-A8E6-BD8E758647D0}" presName="background" presStyleLbl="node0" presStyleIdx="0" presStyleCnt="1"/>
      <dgm:spPr/>
      <dgm:t>
        <a:bodyPr/>
        <a:lstStyle/>
        <a:p>
          <a:endParaRPr lang="ru-RU"/>
        </a:p>
      </dgm:t>
    </dgm:pt>
    <dgm:pt modelId="{FEC8D6EB-205D-4F8B-ACB2-06D0CD9E62C5}" type="pres">
      <dgm:prSet presAssocID="{9A287192-914E-491B-A8E6-BD8E758647D0}" presName="text" presStyleLbl="fgAcc0" presStyleIdx="0" presStyleCnt="1" custScaleX="106114" custScaleY="102230" custLinFactY="-74354" custLinFactNeighborX="-8818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101C74-EA85-42EA-8B63-2D4386BE94E9}" type="pres">
      <dgm:prSet presAssocID="{9A287192-914E-491B-A8E6-BD8E758647D0}" presName="hierChild2" presStyleCnt="0"/>
      <dgm:spPr/>
      <dgm:t>
        <a:bodyPr/>
        <a:lstStyle/>
        <a:p>
          <a:endParaRPr lang="ru-RU"/>
        </a:p>
      </dgm:t>
    </dgm:pt>
    <dgm:pt modelId="{4ECCEC55-C1C6-4D84-86DA-C9B2715AB16B}" type="pres">
      <dgm:prSet presAssocID="{EAE1094C-FAEC-4A07-8034-EDBC1D4539F0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B233F7B-8991-491E-905B-AF201FBB96C4}" type="pres">
      <dgm:prSet presAssocID="{3E991743-F0A0-47E0-B47F-0A2DB134A37F}" presName="hierRoot2" presStyleCnt="0"/>
      <dgm:spPr/>
      <dgm:t>
        <a:bodyPr/>
        <a:lstStyle/>
        <a:p>
          <a:endParaRPr lang="ru-RU"/>
        </a:p>
      </dgm:t>
    </dgm:pt>
    <dgm:pt modelId="{48361F64-C0F6-4D40-8E63-2C236677AD66}" type="pres">
      <dgm:prSet presAssocID="{3E991743-F0A0-47E0-B47F-0A2DB134A37F}" presName="composite2" presStyleCnt="0"/>
      <dgm:spPr/>
      <dgm:t>
        <a:bodyPr/>
        <a:lstStyle/>
        <a:p>
          <a:endParaRPr lang="ru-RU"/>
        </a:p>
      </dgm:t>
    </dgm:pt>
    <dgm:pt modelId="{E5E53495-4A89-4EA8-ACE4-D3F0BBE268D8}" type="pres">
      <dgm:prSet presAssocID="{3E991743-F0A0-47E0-B47F-0A2DB134A37F}" presName="background2" presStyleLbl="node2" presStyleIdx="0" presStyleCnt="2"/>
      <dgm:spPr/>
      <dgm:t>
        <a:bodyPr/>
        <a:lstStyle/>
        <a:p>
          <a:endParaRPr lang="ru-RU"/>
        </a:p>
      </dgm:t>
    </dgm:pt>
    <dgm:pt modelId="{7BCC7F7D-ECA7-4BB1-9C5F-C76F4810F193}" type="pres">
      <dgm:prSet presAssocID="{3E991743-F0A0-47E0-B47F-0A2DB134A37F}" presName="text2" presStyleLbl="fgAcc2" presStyleIdx="0" presStyleCnt="2" custLinFactY="-53684" custLinFactNeighborX="-6794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39B3AE-3152-4FDB-9776-B3F2346B7B58}" type="pres">
      <dgm:prSet presAssocID="{3E991743-F0A0-47E0-B47F-0A2DB134A37F}" presName="hierChild3" presStyleCnt="0"/>
      <dgm:spPr/>
      <dgm:t>
        <a:bodyPr/>
        <a:lstStyle/>
        <a:p>
          <a:endParaRPr lang="ru-RU"/>
        </a:p>
      </dgm:t>
    </dgm:pt>
    <dgm:pt modelId="{4F10501D-F47A-432A-9A29-CBA51EA3DF55}" type="pres">
      <dgm:prSet presAssocID="{450F4C23-537A-4CE0-B7D1-04D34CAA9321}" presName="Name17" presStyleLbl="parChTrans1D3" presStyleIdx="0" presStyleCnt="3"/>
      <dgm:spPr/>
      <dgm:t>
        <a:bodyPr/>
        <a:lstStyle/>
        <a:p>
          <a:endParaRPr lang="ru-RU"/>
        </a:p>
      </dgm:t>
    </dgm:pt>
    <dgm:pt modelId="{42A3A9C9-7EBE-475C-9857-704AD261E344}" type="pres">
      <dgm:prSet presAssocID="{7E741F3A-7ABA-4BDC-B8BA-4086F6E115DF}" presName="hierRoot3" presStyleCnt="0"/>
      <dgm:spPr/>
      <dgm:t>
        <a:bodyPr/>
        <a:lstStyle/>
        <a:p>
          <a:endParaRPr lang="ru-RU"/>
        </a:p>
      </dgm:t>
    </dgm:pt>
    <dgm:pt modelId="{B1865A92-E7CC-470A-A800-4BEA9BBAE0C9}" type="pres">
      <dgm:prSet presAssocID="{7E741F3A-7ABA-4BDC-B8BA-4086F6E115DF}" presName="composite3" presStyleCnt="0"/>
      <dgm:spPr/>
      <dgm:t>
        <a:bodyPr/>
        <a:lstStyle/>
        <a:p>
          <a:endParaRPr lang="ru-RU"/>
        </a:p>
      </dgm:t>
    </dgm:pt>
    <dgm:pt modelId="{94555AE3-5046-4E1D-B63F-C59058CF5B2F}" type="pres">
      <dgm:prSet presAssocID="{7E741F3A-7ABA-4BDC-B8BA-4086F6E115DF}" presName="background3" presStyleLbl="node3" presStyleIdx="0" presStyleCnt="3"/>
      <dgm:spPr/>
      <dgm:t>
        <a:bodyPr/>
        <a:lstStyle/>
        <a:p>
          <a:endParaRPr lang="ru-RU"/>
        </a:p>
      </dgm:t>
    </dgm:pt>
    <dgm:pt modelId="{E543E8D6-C281-4DA1-A4B7-761CDB7D3E83}" type="pres">
      <dgm:prSet presAssocID="{7E741F3A-7ABA-4BDC-B8BA-4086F6E115DF}" presName="text3" presStyleLbl="fgAcc3" presStyleIdx="0" presStyleCnt="3" custLinFactY="-27198" custLinFactNeighborX="-683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CE0691-A2F0-4047-A596-C9FF41E7EA49}" type="pres">
      <dgm:prSet presAssocID="{7E741F3A-7ABA-4BDC-B8BA-4086F6E115DF}" presName="hierChild4" presStyleCnt="0"/>
      <dgm:spPr/>
      <dgm:t>
        <a:bodyPr/>
        <a:lstStyle/>
        <a:p>
          <a:endParaRPr lang="ru-RU"/>
        </a:p>
      </dgm:t>
    </dgm:pt>
    <dgm:pt modelId="{96D81BF5-0A10-422F-9C7E-1A0A8A2108E1}" type="pres">
      <dgm:prSet presAssocID="{14FF08A3-23F1-491F-B8DF-EA82D5ABCA82}" presName="Name17" presStyleLbl="parChTrans1D3" presStyleIdx="1" presStyleCnt="3"/>
      <dgm:spPr/>
      <dgm:t>
        <a:bodyPr/>
        <a:lstStyle/>
        <a:p>
          <a:endParaRPr lang="ru-RU"/>
        </a:p>
      </dgm:t>
    </dgm:pt>
    <dgm:pt modelId="{FA036438-724C-41D1-B918-C3E4933FBA50}" type="pres">
      <dgm:prSet presAssocID="{46354BF5-04C8-458C-91C5-B98FF9702251}" presName="hierRoot3" presStyleCnt="0"/>
      <dgm:spPr/>
      <dgm:t>
        <a:bodyPr/>
        <a:lstStyle/>
        <a:p>
          <a:endParaRPr lang="ru-RU"/>
        </a:p>
      </dgm:t>
    </dgm:pt>
    <dgm:pt modelId="{CE0C0206-51F9-439E-87F1-29354E004533}" type="pres">
      <dgm:prSet presAssocID="{46354BF5-04C8-458C-91C5-B98FF9702251}" presName="composite3" presStyleCnt="0"/>
      <dgm:spPr/>
      <dgm:t>
        <a:bodyPr/>
        <a:lstStyle/>
        <a:p>
          <a:endParaRPr lang="ru-RU"/>
        </a:p>
      </dgm:t>
    </dgm:pt>
    <dgm:pt modelId="{CC65044A-038A-4CAC-851B-4DF80697E527}" type="pres">
      <dgm:prSet presAssocID="{46354BF5-04C8-458C-91C5-B98FF9702251}" presName="background3" presStyleLbl="node3" presStyleIdx="1" presStyleCnt="3"/>
      <dgm:spPr/>
      <dgm:t>
        <a:bodyPr/>
        <a:lstStyle/>
        <a:p>
          <a:endParaRPr lang="ru-RU"/>
        </a:p>
      </dgm:t>
    </dgm:pt>
    <dgm:pt modelId="{25FEDBE3-7566-4EB4-A804-F49021E824BF}" type="pres">
      <dgm:prSet presAssocID="{46354BF5-04C8-458C-91C5-B98FF9702251}" presName="text3" presStyleLbl="fgAcc3" presStyleIdx="1" presStyleCnt="3" custLinFactNeighborX="-47009" custLinFactNeighborY="343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E25DA6-E491-4F48-8AE0-C4F287FE5832}" type="pres">
      <dgm:prSet presAssocID="{46354BF5-04C8-458C-91C5-B98FF9702251}" presName="hierChild4" presStyleCnt="0"/>
      <dgm:spPr/>
      <dgm:t>
        <a:bodyPr/>
        <a:lstStyle/>
        <a:p>
          <a:endParaRPr lang="ru-RU"/>
        </a:p>
      </dgm:t>
    </dgm:pt>
    <dgm:pt modelId="{DAC8AA59-E0E2-4334-90CB-20F5EBA9BD1A}" type="pres">
      <dgm:prSet presAssocID="{C57EEADC-02C8-4E05-9B07-241A8E2EC24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7D6B8F7-ADCE-4D40-B725-96DB031FB17C}" type="pres">
      <dgm:prSet presAssocID="{8F31D7C4-BBA1-4A87-ACCD-E8E64648CB5C}" presName="hierRoot2" presStyleCnt="0"/>
      <dgm:spPr/>
      <dgm:t>
        <a:bodyPr/>
        <a:lstStyle/>
        <a:p>
          <a:endParaRPr lang="ru-RU"/>
        </a:p>
      </dgm:t>
    </dgm:pt>
    <dgm:pt modelId="{E60A16B1-F433-495E-A7C3-E3526C6EA301}" type="pres">
      <dgm:prSet presAssocID="{8F31D7C4-BBA1-4A87-ACCD-E8E64648CB5C}" presName="composite2" presStyleCnt="0"/>
      <dgm:spPr/>
      <dgm:t>
        <a:bodyPr/>
        <a:lstStyle/>
        <a:p>
          <a:endParaRPr lang="ru-RU"/>
        </a:p>
      </dgm:t>
    </dgm:pt>
    <dgm:pt modelId="{09B6C665-F40E-4AC5-A0DA-295B2D11FEAE}" type="pres">
      <dgm:prSet presAssocID="{8F31D7C4-BBA1-4A87-ACCD-E8E64648CB5C}" presName="background2" presStyleLbl="node2" presStyleIdx="1" presStyleCnt="2"/>
      <dgm:spPr/>
      <dgm:t>
        <a:bodyPr/>
        <a:lstStyle/>
        <a:p>
          <a:endParaRPr lang="ru-RU"/>
        </a:p>
      </dgm:t>
    </dgm:pt>
    <dgm:pt modelId="{A2A7E2B7-ED24-460B-AA20-43D3ED3190B8}" type="pres">
      <dgm:prSet presAssocID="{8F31D7C4-BBA1-4A87-ACCD-E8E64648CB5C}" presName="text2" presStyleLbl="fgAcc2" presStyleIdx="1" presStyleCnt="2" custLinFactX="-7692" custLinFactY="-41295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31F1A4-A7BD-498B-A752-C009CDC5E6CE}" type="pres">
      <dgm:prSet presAssocID="{8F31D7C4-BBA1-4A87-ACCD-E8E64648CB5C}" presName="hierChild3" presStyleCnt="0"/>
      <dgm:spPr/>
      <dgm:t>
        <a:bodyPr/>
        <a:lstStyle/>
        <a:p>
          <a:endParaRPr lang="ru-RU"/>
        </a:p>
      </dgm:t>
    </dgm:pt>
    <dgm:pt modelId="{9B174B3C-5596-4F42-9E59-DF5379BC8D95}" type="pres">
      <dgm:prSet presAssocID="{BE502099-FB7B-44BA-BE05-C68523E0F387}" presName="Name17" presStyleLbl="parChTrans1D3" presStyleIdx="2" presStyleCnt="3"/>
      <dgm:spPr/>
      <dgm:t>
        <a:bodyPr/>
        <a:lstStyle/>
        <a:p>
          <a:endParaRPr lang="ru-RU"/>
        </a:p>
      </dgm:t>
    </dgm:pt>
    <dgm:pt modelId="{B0E35E2A-7D02-4BC0-9BBC-9D71219359AE}" type="pres">
      <dgm:prSet presAssocID="{70025705-8040-405B-B72C-2A659A857136}" presName="hierRoot3" presStyleCnt="0"/>
      <dgm:spPr/>
      <dgm:t>
        <a:bodyPr/>
        <a:lstStyle/>
        <a:p>
          <a:endParaRPr lang="ru-RU"/>
        </a:p>
      </dgm:t>
    </dgm:pt>
    <dgm:pt modelId="{195422D8-A52B-4B8B-B05A-F1B185A753CB}" type="pres">
      <dgm:prSet presAssocID="{70025705-8040-405B-B72C-2A659A857136}" presName="composite3" presStyleCnt="0"/>
      <dgm:spPr/>
      <dgm:t>
        <a:bodyPr/>
        <a:lstStyle/>
        <a:p>
          <a:endParaRPr lang="ru-RU"/>
        </a:p>
      </dgm:t>
    </dgm:pt>
    <dgm:pt modelId="{5394D8F6-4C85-4CBC-B133-8E84E4EE5E3A}" type="pres">
      <dgm:prSet presAssocID="{70025705-8040-405B-B72C-2A659A857136}" presName="background3" presStyleLbl="node3" presStyleIdx="2" presStyleCnt="3"/>
      <dgm:spPr/>
      <dgm:t>
        <a:bodyPr/>
        <a:lstStyle/>
        <a:p>
          <a:endParaRPr lang="ru-RU"/>
        </a:p>
      </dgm:t>
    </dgm:pt>
    <dgm:pt modelId="{F387EE16-F58C-45E7-802F-1169D7F62DB6}" type="pres">
      <dgm:prSet presAssocID="{70025705-8040-405B-B72C-2A659A857136}" presName="text3" presStyleLbl="fgAcc3" presStyleIdx="2" presStyleCnt="3" custLinFactX="-855" custLinFactY="-27198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F3A896-0E5A-4D52-8511-1814C77667B9}" type="pres">
      <dgm:prSet presAssocID="{70025705-8040-405B-B72C-2A659A857136}" presName="hierChild4" presStyleCnt="0"/>
      <dgm:spPr/>
      <dgm:t>
        <a:bodyPr/>
        <a:lstStyle/>
        <a:p>
          <a:endParaRPr lang="ru-RU"/>
        </a:p>
      </dgm:t>
    </dgm:pt>
  </dgm:ptLst>
  <dgm:cxnLst>
    <dgm:cxn modelId="{BA339643-11F6-4B5F-86C4-9BFC30EBCC01}" type="presOf" srcId="{C57EEADC-02C8-4E05-9B07-241A8E2EC24A}" destId="{DAC8AA59-E0E2-4334-90CB-20F5EBA9BD1A}" srcOrd="0" destOrd="0" presId="urn:microsoft.com/office/officeart/2005/8/layout/hierarchy1"/>
    <dgm:cxn modelId="{E6C304FD-D41F-4F39-946A-B1FC39465701}" type="presOf" srcId="{8A5DFE86-DDF9-418E-B1C7-DC3077EC81E0}" destId="{1BDD80D7-03DE-417E-83B7-D6587FB2DE64}" srcOrd="0" destOrd="0" presId="urn:microsoft.com/office/officeart/2005/8/layout/hierarchy1"/>
    <dgm:cxn modelId="{9407715C-B95E-40E9-8F18-CFF4905E6152}" srcId="{3E991743-F0A0-47E0-B47F-0A2DB134A37F}" destId="{7E741F3A-7ABA-4BDC-B8BA-4086F6E115DF}" srcOrd="0" destOrd="0" parTransId="{450F4C23-537A-4CE0-B7D1-04D34CAA9321}" sibTransId="{1C93A91B-4993-4420-A031-C22BC06AD280}"/>
    <dgm:cxn modelId="{46A6F3A7-D20E-42E5-B78A-ECD7D4FCCE8C}" type="presOf" srcId="{EAE1094C-FAEC-4A07-8034-EDBC1D4539F0}" destId="{4ECCEC55-C1C6-4D84-86DA-C9B2715AB16B}" srcOrd="0" destOrd="0" presId="urn:microsoft.com/office/officeart/2005/8/layout/hierarchy1"/>
    <dgm:cxn modelId="{9B5A7304-2917-4E89-8631-EFD6F862C8AF}" srcId="{8A5DFE86-DDF9-418E-B1C7-DC3077EC81E0}" destId="{9A287192-914E-491B-A8E6-BD8E758647D0}" srcOrd="0" destOrd="0" parTransId="{F041D2E1-E0E6-4E65-BB94-F874C9C64BF7}" sibTransId="{76315AF8-9BCB-43A7-9B7D-D7B66B170F3E}"/>
    <dgm:cxn modelId="{5FE7249D-73BD-4BE3-9F4A-CA0346E7DD2B}" type="presOf" srcId="{9A287192-914E-491B-A8E6-BD8E758647D0}" destId="{FEC8D6EB-205D-4F8B-ACB2-06D0CD9E62C5}" srcOrd="0" destOrd="0" presId="urn:microsoft.com/office/officeart/2005/8/layout/hierarchy1"/>
    <dgm:cxn modelId="{827EA840-F70B-4D1F-9312-C3E5817EF4A5}" srcId="{9A287192-914E-491B-A8E6-BD8E758647D0}" destId="{8F31D7C4-BBA1-4A87-ACCD-E8E64648CB5C}" srcOrd="1" destOrd="0" parTransId="{C57EEADC-02C8-4E05-9B07-241A8E2EC24A}" sibTransId="{01CB9057-627B-4931-953F-CA60B9CF9D73}"/>
    <dgm:cxn modelId="{DEB58558-5B8D-4AA6-9495-233332952691}" type="presOf" srcId="{BE502099-FB7B-44BA-BE05-C68523E0F387}" destId="{9B174B3C-5596-4F42-9E59-DF5379BC8D95}" srcOrd="0" destOrd="0" presId="urn:microsoft.com/office/officeart/2005/8/layout/hierarchy1"/>
    <dgm:cxn modelId="{C1BB5A29-F5E3-49CF-AA5F-465524BC810A}" type="presOf" srcId="{46354BF5-04C8-458C-91C5-B98FF9702251}" destId="{25FEDBE3-7566-4EB4-A804-F49021E824BF}" srcOrd="0" destOrd="0" presId="urn:microsoft.com/office/officeart/2005/8/layout/hierarchy1"/>
    <dgm:cxn modelId="{9F2D1579-D60D-4103-81F8-E974D45C1E1A}" srcId="{9A287192-914E-491B-A8E6-BD8E758647D0}" destId="{3E991743-F0A0-47E0-B47F-0A2DB134A37F}" srcOrd="0" destOrd="0" parTransId="{EAE1094C-FAEC-4A07-8034-EDBC1D4539F0}" sibTransId="{3A06A0E8-E3A7-4D18-86D8-58BFBA89F4EA}"/>
    <dgm:cxn modelId="{54864870-786B-41E4-BD4D-03F3BFF59C7C}" type="presOf" srcId="{8F31D7C4-BBA1-4A87-ACCD-E8E64648CB5C}" destId="{A2A7E2B7-ED24-460B-AA20-43D3ED3190B8}" srcOrd="0" destOrd="0" presId="urn:microsoft.com/office/officeart/2005/8/layout/hierarchy1"/>
    <dgm:cxn modelId="{3E42C3C3-820E-44EE-9942-5026DAD8D50C}" type="presOf" srcId="{450F4C23-537A-4CE0-B7D1-04D34CAA9321}" destId="{4F10501D-F47A-432A-9A29-CBA51EA3DF55}" srcOrd="0" destOrd="0" presId="urn:microsoft.com/office/officeart/2005/8/layout/hierarchy1"/>
    <dgm:cxn modelId="{50167D9F-344E-4929-8AF2-6439C86C6359}" type="presOf" srcId="{3E991743-F0A0-47E0-B47F-0A2DB134A37F}" destId="{7BCC7F7D-ECA7-4BB1-9C5F-C76F4810F193}" srcOrd="0" destOrd="0" presId="urn:microsoft.com/office/officeart/2005/8/layout/hierarchy1"/>
    <dgm:cxn modelId="{18D6DF7B-D8D8-4E5A-9AC6-6C5749AECF7F}" type="presOf" srcId="{7E741F3A-7ABA-4BDC-B8BA-4086F6E115DF}" destId="{E543E8D6-C281-4DA1-A4B7-761CDB7D3E83}" srcOrd="0" destOrd="0" presId="urn:microsoft.com/office/officeart/2005/8/layout/hierarchy1"/>
    <dgm:cxn modelId="{575E32AD-65F7-4239-ABC3-0439065F5EB4}" type="presOf" srcId="{70025705-8040-405B-B72C-2A659A857136}" destId="{F387EE16-F58C-45E7-802F-1169D7F62DB6}" srcOrd="0" destOrd="0" presId="urn:microsoft.com/office/officeart/2005/8/layout/hierarchy1"/>
    <dgm:cxn modelId="{2C319F5E-24DC-46B9-BE82-1AE5DD9CC043}" type="presOf" srcId="{14FF08A3-23F1-491F-B8DF-EA82D5ABCA82}" destId="{96D81BF5-0A10-422F-9C7E-1A0A8A2108E1}" srcOrd="0" destOrd="0" presId="urn:microsoft.com/office/officeart/2005/8/layout/hierarchy1"/>
    <dgm:cxn modelId="{737FBD5C-9D0F-4485-AB15-E0EF7FA23C38}" srcId="{8F31D7C4-BBA1-4A87-ACCD-E8E64648CB5C}" destId="{70025705-8040-405B-B72C-2A659A857136}" srcOrd="0" destOrd="0" parTransId="{BE502099-FB7B-44BA-BE05-C68523E0F387}" sibTransId="{42385796-68D1-42A8-BEF1-C354AA175426}"/>
    <dgm:cxn modelId="{D208AACF-C4E9-42F2-BC26-B347B1570F52}" srcId="{3E991743-F0A0-47E0-B47F-0A2DB134A37F}" destId="{46354BF5-04C8-458C-91C5-B98FF9702251}" srcOrd="1" destOrd="0" parTransId="{14FF08A3-23F1-491F-B8DF-EA82D5ABCA82}" sibTransId="{577D2B5B-A564-4742-8F70-6FC71084374D}"/>
    <dgm:cxn modelId="{DD2B3961-4DC9-4EA3-805B-A7974F8274B4}" type="presParOf" srcId="{1BDD80D7-03DE-417E-83B7-D6587FB2DE64}" destId="{2B3AB10C-DBE1-4E1F-9616-0FBCFB71A8E9}" srcOrd="0" destOrd="0" presId="urn:microsoft.com/office/officeart/2005/8/layout/hierarchy1"/>
    <dgm:cxn modelId="{A283AD9A-FB58-4546-A0C2-943D800B603D}" type="presParOf" srcId="{2B3AB10C-DBE1-4E1F-9616-0FBCFB71A8E9}" destId="{D86570E8-4FCC-4510-B226-86C50F07C071}" srcOrd="0" destOrd="0" presId="urn:microsoft.com/office/officeart/2005/8/layout/hierarchy1"/>
    <dgm:cxn modelId="{84A058D2-9006-4960-B17F-DA4DBF02BE2C}" type="presParOf" srcId="{D86570E8-4FCC-4510-B226-86C50F07C071}" destId="{48F1003F-C80A-442D-B876-CB787CD93962}" srcOrd="0" destOrd="0" presId="urn:microsoft.com/office/officeart/2005/8/layout/hierarchy1"/>
    <dgm:cxn modelId="{7398499B-DFE8-49CD-8838-6552D7D6FEED}" type="presParOf" srcId="{D86570E8-4FCC-4510-B226-86C50F07C071}" destId="{FEC8D6EB-205D-4F8B-ACB2-06D0CD9E62C5}" srcOrd="1" destOrd="0" presId="urn:microsoft.com/office/officeart/2005/8/layout/hierarchy1"/>
    <dgm:cxn modelId="{F030B2FC-1DEF-43FB-B63D-31953B65131F}" type="presParOf" srcId="{2B3AB10C-DBE1-4E1F-9616-0FBCFB71A8E9}" destId="{F5101C74-EA85-42EA-8B63-2D4386BE94E9}" srcOrd="1" destOrd="0" presId="urn:microsoft.com/office/officeart/2005/8/layout/hierarchy1"/>
    <dgm:cxn modelId="{BD5701FB-4E2F-439A-BF8A-8F8DFD7451FB}" type="presParOf" srcId="{F5101C74-EA85-42EA-8B63-2D4386BE94E9}" destId="{4ECCEC55-C1C6-4D84-86DA-C9B2715AB16B}" srcOrd="0" destOrd="0" presId="urn:microsoft.com/office/officeart/2005/8/layout/hierarchy1"/>
    <dgm:cxn modelId="{326655F7-9F4A-49C0-AFAC-F632D7955C8F}" type="presParOf" srcId="{F5101C74-EA85-42EA-8B63-2D4386BE94E9}" destId="{BB233F7B-8991-491E-905B-AF201FBB96C4}" srcOrd="1" destOrd="0" presId="urn:microsoft.com/office/officeart/2005/8/layout/hierarchy1"/>
    <dgm:cxn modelId="{940809D4-3C68-4199-BDEC-3C7F438FF4AD}" type="presParOf" srcId="{BB233F7B-8991-491E-905B-AF201FBB96C4}" destId="{48361F64-C0F6-4D40-8E63-2C236677AD66}" srcOrd="0" destOrd="0" presId="urn:microsoft.com/office/officeart/2005/8/layout/hierarchy1"/>
    <dgm:cxn modelId="{A13A1B93-D4EE-4133-B691-E9A60F30C396}" type="presParOf" srcId="{48361F64-C0F6-4D40-8E63-2C236677AD66}" destId="{E5E53495-4A89-4EA8-ACE4-D3F0BBE268D8}" srcOrd="0" destOrd="0" presId="urn:microsoft.com/office/officeart/2005/8/layout/hierarchy1"/>
    <dgm:cxn modelId="{1818ED19-4E2A-46FA-AD3A-BEC5EBDCA731}" type="presParOf" srcId="{48361F64-C0F6-4D40-8E63-2C236677AD66}" destId="{7BCC7F7D-ECA7-4BB1-9C5F-C76F4810F193}" srcOrd="1" destOrd="0" presId="urn:microsoft.com/office/officeart/2005/8/layout/hierarchy1"/>
    <dgm:cxn modelId="{8586149E-6FF1-43C8-8611-7A484D9F0542}" type="presParOf" srcId="{BB233F7B-8991-491E-905B-AF201FBB96C4}" destId="{3539B3AE-3152-4FDB-9776-B3F2346B7B58}" srcOrd="1" destOrd="0" presId="urn:microsoft.com/office/officeart/2005/8/layout/hierarchy1"/>
    <dgm:cxn modelId="{3AF381E4-AA99-47DC-9B80-A4DC7411261B}" type="presParOf" srcId="{3539B3AE-3152-4FDB-9776-B3F2346B7B58}" destId="{4F10501D-F47A-432A-9A29-CBA51EA3DF55}" srcOrd="0" destOrd="0" presId="urn:microsoft.com/office/officeart/2005/8/layout/hierarchy1"/>
    <dgm:cxn modelId="{E3EA537F-58D2-4829-B1FF-5D5A613243D8}" type="presParOf" srcId="{3539B3AE-3152-4FDB-9776-B3F2346B7B58}" destId="{42A3A9C9-7EBE-475C-9857-704AD261E344}" srcOrd="1" destOrd="0" presId="urn:microsoft.com/office/officeart/2005/8/layout/hierarchy1"/>
    <dgm:cxn modelId="{9D5A6874-E317-4720-8B76-902F12F7FD49}" type="presParOf" srcId="{42A3A9C9-7EBE-475C-9857-704AD261E344}" destId="{B1865A92-E7CC-470A-A800-4BEA9BBAE0C9}" srcOrd="0" destOrd="0" presId="urn:microsoft.com/office/officeart/2005/8/layout/hierarchy1"/>
    <dgm:cxn modelId="{278A5F10-E5D3-49A0-8210-51E41AC78FAB}" type="presParOf" srcId="{B1865A92-E7CC-470A-A800-4BEA9BBAE0C9}" destId="{94555AE3-5046-4E1D-B63F-C59058CF5B2F}" srcOrd="0" destOrd="0" presId="urn:microsoft.com/office/officeart/2005/8/layout/hierarchy1"/>
    <dgm:cxn modelId="{BBE396CA-7992-43B3-872D-921517FA80F9}" type="presParOf" srcId="{B1865A92-E7CC-470A-A800-4BEA9BBAE0C9}" destId="{E543E8D6-C281-4DA1-A4B7-761CDB7D3E83}" srcOrd="1" destOrd="0" presId="urn:microsoft.com/office/officeart/2005/8/layout/hierarchy1"/>
    <dgm:cxn modelId="{8D516431-4AAA-4059-8FC6-F7462BA031E2}" type="presParOf" srcId="{42A3A9C9-7EBE-475C-9857-704AD261E344}" destId="{3BCE0691-A2F0-4047-A596-C9FF41E7EA49}" srcOrd="1" destOrd="0" presId="urn:microsoft.com/office/officeart/2005/8/layout/hierarchy1"/>
    <dgm:cxn modelId="{039935A8-11C6-4919-B310-46067AD0BF6D}" type="presParOf" srcId="{3539B3AE-3152-4FDB-9776-B3F2346B7B58}" destId="{96D81BF5-0A10-422F-9C7E-1A0A8A2108E1}" srcOrd="2" destOrd="0" presId="urn:microsoft.com/office/officeart/2005/8/layout/hierarchy1"/>
    <dgm:cxn modelId="{3CA9E915-1B1C-48D1-B58B-6382398B46B1}" type="presParOf" srcId="{3539B3AE-3152-4FDB-9776-B3F2346B7B58}" destId="{FA036438-724C-41D1-B918-C3E4933FBA50}" srcOrd="3" destOrd="0" presId="urn:microsoft.com/office/officeart/2005/8/layout/hierarchy1"/>
    <dgm:cxn modelId="{8B905F7C-78EC-4F9F-9791-BD5513AEDC94}" type="presParOf" srcId="{FA036438-724C-41D1-B918-C3E4933FBA50}" destId="{CE0C0206-51F9-439E-87F1-29354E004533}" srcOrd="0" destOrd="0" presId="urn:microsoft.com/office/officeart/2005/8/layout/hierarchy1"/>
    <dgm:cxn modelId="{601AF417-F0D9-400C-B562-0EEC03A05CB2}" type="presParOf" srcId="{CE0C0206-51F9-439E-87F1-29354E004533}" destId="{CC65044A-038A-4CAC-851B-4DF80697E527}" srcOrd="0" destOrd="0" presId="urn:microsoft.com/office/officeart/2005/8/layout/hierarchy1"/>
    <dgm:cxn modelId="{4225D8AD-ECA1-4DB7-858B-9ECFC71E6BD2}" type="presParOf" srcId="{CE0C0206-51F9-439E-87F1-29354E004533}" destId="{25FEDBE3-7566-4EB4-A804-F49021E824BF}" srcOrd="1" destOrd="0" presId="urn:microsoft.com/office/officeart/2005/8/layout/hierarchy1"/>
    <dgm:cxn modelId="{2E7EE56B-0C10-44D1-A5E3-BD2EBD32D37B}" type="presParOf" srcId="{FA036438-724C-41D1-B918-C3E4933FBA50}" destId="{81E25DA6-E491-4F48-8AE0-C4F287FE5832}" srcOrd="1" destOrd="0" presId="urn:microsoft.com/office/officeart/2005/8/layout/hierarchy1"/>
    <dgm:cxn modelId="{D13E993F-6E63-49CE-B599-14F7EAB19D97}" type="presParOf" srcId="{F5101C74-EA85-42EA-8B63-2D4386BE94E9}" destId="{DAC8AA59-E0E2-4334-90CB-20F5EBA9BD1A}" srcOrd="2" destOrd="0" presId="urn:microsoft.com/office/officeart/2005/8/layout/hierarchy1"/>
    <dgm:cxn modelId="{7A59AEA6-63F0-4011-A4E1-2BF9B27CDD94}" type="presParOf" srcId="{F5101C74-EA85-42EA-8B63-2D4386BE94E9}" destId="{67D6B8F7-ADCE-4D40-B725-96DB031FB17C}" srcOrd="3" destOrd="0" presId="urn:microsoft.com/office/officeart/2005/8/layout/hierarchy1"/>
    <dgm:cxn modelId="{5DA998A3-F753-43E3-8A30-784C5C5563C5}" type="presParOf" srcId="{67D6B8F7-ADCE-4D40-B725-96DB031FB17C}" destId="{E60A16B1-F433-495E-A7C3-E3526C6EA301}" srcOrd="0" destOrd="0" presId="urn:microsoft.com/office/officeart/2005/8/layout/hierarchy1"/>
    <dgm:cxn modelId="{8AC49BFE-BDE9-435D-A41C-19731EFA8CA4}" type="presParOf" srcId="{E60A16B1-F433-495E-A7C3-E3526C6EA301}" destId="{09B6C665-F40E-4AC5-A0DA-295B2D11FEAE}" srcOrd="0" destOrd="0" presId="urn:microsoft.com/office/officeart/2005/8/layout/hierarchy1"/>
    <dgm:cxn modelId="{1517CC05-E9E2-41A2-B352-BD3DE85AB1F3}" type="presParOf" srcId="{E60A16B1-F433-495E-A7C3-E3526C6EA301}" destId="{A2A7E2B7-ED24-460B-AA20-43D3ED3190B8}" srcOrd="1" destOrd="0" presId="urn:microsoft.com/office/officeart/2005/8/layout/hierarchy1"/>
    <dgm:cxn modelId="{23735CF7-0038-4308-B833-4234292D6A9F}" type="presParOf" srcId="{67D6B8F7-ADCE-4D40-B725-96DB031FB17C}" destId="{8431F1A4-A7BD-498B-A752-C009CDC5E6CE}" srcOrd="1" destOrd="0" presId="urn:microsoft.com/office/officeart/2005/8/layout/hierarchy1"/>
    <dgm:cxn modelId="{8A3BF987-439F-4CE1-B00C-4DA82467BCCA}" type="presParOf" srcId="{8431F1A4-A7BD-498B-A752-C009CDC5E6CE}" destId="{9B174B3C-5596-4F42-9E59-DF5379BC8D95}" srcOrd="0" destOrd="0" presId="urn:microsoft.com/office/officeart/2005/8/layout/hierarchy1"/>
    <dgm:cxn modelId="{63E4570F-7C1E-4B46-B7A9-7F38830C1329}" type="presParOf" srcId="{8431F1A4-A7BD-498B-A752-C009CDC5E6CE}" destId="{B0E35E2A-7D02-4BC0-9BBC-9D71219359AE}" srcOrd="1" destOrd="0" presId="urn:microsoft.com/office/officeart/2005/8/layout/hierarchy1"/>
    <dgm:cxn modelId="{52DAA1B9-63C5-4BF0-AF4C-EE0260691CAB}" type="presParOf" srcId="{B0E35E2A-7D02-4BC0-9BBC-9D71219359AE}" destId="{195422D8-A52B-4B8B-B05A-F1B185A753CB}" srcOrd="0" destOrd="0" presId="urn:microsoft.com/office/officeart/2005/8/layout/hierarchy1"/>
    <dgm:cxn modelId="{D4B74132-D153-4794-9FC1-CF19D12F5EB9}" type="presParOf" srcId="{195422D8-A52B-4B8B-B05A-F1B185A753CB}" destId="{5394D8F6-4C85-4CBC-B133-8E84E4EE5E3A}" srcOrd="0" destOrd="0" presId="urn:microsoft.com/office/officeart/2005/8/layout/hierarchy1"/>
    <dgm:cxn modelId="{81D32284-54B8-4017-B9E5-D46F8F41EC3B}" type="presParOf" srcId="{195422D8-A52B-4B8B-B05A-F1B185A753CB}" destId="{F387EE16-F58C-45E7-802F-1169D7F62DB6}" srcOrd="1" destOrd="0" presId="urn:microsoft.com/office/officeart/2005/8/layout/hierarchy1"/>
    <dgm:cxn modelId="{32DA091A-AEE0-449D-B6A2-BDEFA962E276}" type="presParOf" srcId="{B0E35E2A-7D02-4BC0-9BBC-9D71219359AE}" destId="{EFF3A896-0E5A-4D52-8511-1814C77667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310CED-22A9-4405-B65B-12CEDDB9BE00}" type="doc">
      <dgm:prSet loTypeId="urn:microsoft.com/office/officeart/2005/8/layout/radial6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48495A-3DA3-4EC1-AA85-6AE6DB14F98E}">
      <dgm:prSet phldrT="[Текст]"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CBCEC9F5-D2A0-46C0-B4BF-7CC6AD335E3D}" type="parTrans" cxnId="{02D1C2EE-811B-4D78-857E-BD65F64EE4FB}">
      <dgm:prSet/>
      <dgm:spPr/>
      <dgm:t>
        <a:bodyPr/>
        <a:lstStyle/>
        <a:p>
          <a:endParaRPr lang="ru-RU"/>
        </a:p>
      </dgm:t>
    </dgm:pt>
    <dgm:pt modelId="{0D004090-6BB7-49F4-85A9-FFFA6A696F52}" type="sibTrans" cxnId="{02D1C2EE-811B-4D78-857E-BD65F64EE4FB}">
      <dgm:prSet/>
      <dgm:spPr/>
      <dgm:t>
        <a:bodyPr/>
        <a:lstStyle/>
        <a:p>
          <a:endParaRPr lang="ru-RU"/>
        </a:p>
      </dgm:t>
    </dgm:pt>
    <dgm:pt modelId="{AC31FCDD-B5F9-4720-B2E2-F7EE98208910}">
      <dgm:prSet phldrT="[Текст]" custT="1"/>
      <dgm:spPr/>
      <dgm:t>
        <a:bodyPr/>
        <a:lstStyle/>
        <a:p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4020965-F6F5-4E4A-8CA9-85FD08C1C0C6}" type="parTrans" cxnId="{F6AAA1D5-27A4-456C-8639-86017CF2F151}">
      <dgm:prSet/>
      <dgm:spPr/>
      <dgm:t>
        <a:bodyPr/>
        <a:lstStyle/>
        <a:p>
          <a:endParaRPr lang="ru-RU"/>
        </a:p>
      </dgm:t>
    </dgm:pt>
    <dgm:pt modelId="{16158DA5-98D1-4ACA-B615-C12E25F32A30}" type="sibTrans" cxnId="{F6AAA1D5-27A4-456C-8639-86017CF2F151}">
      <dgm:prSet/>
      <dgm:spPr/>
      <dgm:t>
        <a:bodyPr/>
        <a:lstStyle/>
        <a:p>
          <a:endParaRPr lang="ru-RU"/>
        </a:p>
      </dgm:t>
    </dgm:pt>
    <dgm:pt modelId="{D4DF45E6-DAC6-4385-808B-A024ACEB81F7}">
      <dgm:prSet phldrT="[Текст]"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FE5D14CB-C70C-465B-A893-22BB7C914189}" type="parTrans" cxnId="{851597B6-56FB-49FE-B274-F928474FE5EB}">
      <dgm:prSet/>
      <dgm:spPr/>
      <dgm:t>
        <a:bodyPr/>
        <a:lstStyle/>
        <a:p>
          <a:endParaRPr lang="ru-RU"/>
        </a:p>
      </dgm:t>
    </dgm:pt>
    <dgm:pt modelId="{2CEEE116-B66F-4BF1-A25A-F76964733BB4}" type="sibTrans" cxnId="{851597B6-56FB-49FE-B274-F928474FE5EB}">
      <dgm:prSet/>
      <dgm:spPr/>
      <dgm:t>
        <a:bodyPr/>
        <a:lstStyle/>
        <a:p>
          <a:endParaRPr lang="ru-RU"/>
        </a:p>
      </dgm:t>
    </dgm:pt>
    <dgm:pt modelId="{F7811D4C-FEDE-43B3-858C-B984AEFB9618}">
      <dgm:prSet phldrT="[Текст]"/>
      <dgm:spPr/>
      <dgm:t>
        <a:bodyPr/>
        <a:lstStyle/>
        <a:p>
          <a:endParaRPr lang="ru-RU" dirty="0"/>
        </a:p>
      </dgm:t>
    </dgm:pt>
    <dgm:pt modelId="{47C0CA44-954A-49E1-B35C-77CC1A4CD582}" type="sibTrans" cxnId="{D5298EF6-1B5B-4DDA-B5C9-A235C5553F9E}">
      <dgm:prSet/>
      <dgm:spPr/>
      <dgm:t>
        <a:bodyPr/>
        <a:lstStyle/>
        <a:p>
          <a:endParaRPr lang="ru-RU"/>
        </a:p>
      </dgm:t>
    </dgm:pt>
    <dgm:pt modelId="{A3B3E9B4-28B9-47BF-8F73-ED1970ED64AA}" type="parTrans" cxnId="{D5298EF6-1B5B-4DDA-B5C9-A235C5553F9E}">
      <dgm:prSet/>
      <dgm:spPr/>
      <dgm:t>
        <a:bodyPr/>
        <a:lstStyle/>
        <a:p>
          <a:endParaRPr lang="ru-RU"/>
        </a:p>
      </dgm:t>
    </dgm:pt>
    <dgm:pt modelId="{D590E4C3-167E-4D9B-BF7B-54F6E8AB4BB2}">
      <dgm:prSet phldrT="[Текст]" custT="1"/>
      <dgm:spPr/>
      <dgm:t>
        <a:bodyPr/>
        <a:lstStyle/>
        <a:p>
          <a:endParaRPr lang="ru-RU" sz="1050" b="1" dirty="0">
            <a:latin typeface="Times New Roman" pitchFamily="18" charset="0"/>
            <a:cs typeface="Times New Roman" pitchFamily="18" charset="0"/>
          </a:endParaRPr>
        </a:p>
      </dgm:t>
    </dgm:pt>
    <dgm:pt modelId="{320738AF-DE5B-437A-86A0-DD4AA1AE5302}" type="sibTrans" cxnId="{877E5A15-2CD5-411B-AF60-006309E7075A}">
      <dgm:prSet/>
      <dgm:spPr/>
      <dgm:t>
        <a:bodyPr/>
        <a:lstStyle/>
        <a:p>
          <a:endParaRPr lang="ru-RU"/>
        </a:p>
      </dgm:t>
    </dgm:pt>
    <dgm:pt modelId="{0FA7D3AE-DFAA-47EC-8C64-12B52E7970C1}" type="parTrans" cxnId="{877E5A15-2CD5-411B-AF60-006309E7075A}">
      <dgm:prSet/>
      <dgm:spPr/>
      <dgm:t>
        <a:bodyPr/>
        <a:lstStyle/>
        <a:p>
          <a:endParaRPr lang="ru-RU"/>
        </a:p>
      </dgm:t>
    </dgm:pt>
    <dgm:pt modelId="{3CF0E67B-B07C-419E-A3FA-0F324801624F}" type="pres">
      <dgm:prSet presAssocID="{19310CED-22A9-4405-B65B-12CEDDB9BE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757478-7160-41F7-9219-0C661F7DE4E0}" type="pres">
      <dgm:prSet presAssocID="{F7811D4C-FEDE-43B3-858C-B984AEFB9618}" presName="centerShape" presStyleLbl="node0" presStyleIdx="0" presStyleCnt="1" custScaleX="110076" custScaleY="110076" custLinFactNeighborX="-236" custLinFactNeighborY="672"/>
      <dgm:spPr/>
      <dgm:t>
        <a:bodyPr/>
        <a:lstStyle/>
        <a:p>
          <a:endParaRPr lang="ru-RU"/>
        </a:p>
      </dgm:t>
    </dgm:pt>
    <dgm:pt modelId="{D47DD1D4-9F3A-4586-9178-B61A2BD0D461}" type="pres">
      <dgm:prSet presAssocID="{2948495A-3DA3-4EC1-AA85-6AE6DB14F98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3791E-7927-4ED9-8BC7-22AF6BB50F42}" type="pres">
      <dgm:prSet presAssocID="{2948495A-3DA3-4EC1-AA85-6AE6DB14F98E}" presName="dummy" presStyleCnt="0"/>
      <dgm:spPr/>
    </dgm:pt>
    <dgm:pt modelId="{25AF4C0F-3718-4623-B178-62DF736854F4}" type="pres">
      <dgm:prSet presAssocID="{0D004090-6BB7-49F4-85A9-FFFA6A696F52}" presName="sibTrans" presStyleLbl="sibTrans2D1" presStyleIdx="0" presStyleCnt="4"/>
      <dgm:spPr/>
      <dgm:t>
        <a:bodyPr/>
        <a:lstStyle/>
        <a:p>
          <a:endParaRPr lang="ru-RU"/>
        </a:p>
      </dgm:t>
    </dgm:pt>
    <dgm:pt modelId="{5257BB88-64BF-4710-AE0F-53BC8FAAF8D9}" type="pres">
      <dgm:prSet presAssocID="{AC31FCDD-B5F9-4720-B2E2-F7EE9820891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71515-E951-4E51-8227-C0A21FFA83EC}" type="pres">
      <dgm:prSet presAssocID="{AC31FCDD-B5F9-4720-B2E2-F7EE98208910}" presName="dummy" presStyleCnt="0"/>
      <dgm:spPr/>
    </dgm:pt>
    <dgm:pt modelId="{4079ACAB-2052-4335-894C-FA20752CD9B8}" type="pres">
      <dgm:prSet presAssocID="{16158DA5-98D1-4ACA-B615-C12E25F32A30}" presName="sibTrans" presStyleLbl="sibTrans2D1" presStyleIdx="1" presStyleCnt="4" custLinFactNeighborX="187" custLinFactNeighborY="187"/>
      <dgm:spPr/>
      <dgm:t>
        <a:bodyPr/>
        <a:lstStyle/>
        <a:p>
          <a:endParaRPr lang="ru-RU"/>
        </a:p>
      </dgm:t>
    </dgm:pt>
    <dgm:pt modelId="{89FC6D96-1666-4365-8711-BFCFF033B2F7}" type="pres">
      <dgm:prSet presAssocID="{D4DF45E6-DAC6-4385-808B-A024ACEB81F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50B1D-8A74-435B-A00C-EAF548B5F5CC}" type="pres">
      <dgm:prSet presAssocID="{D4DF45E6-DAC6-4385-808B-A024ACEB81F7}" presName="dummy" presStyleCnt="0"/>
      <dgm:spPr/>
    </dgm:pt>
    <dgm:pt modelId="{C7F0948B-C528-41A9-8A21-16FAD31F83F3}" type="pres">
      <dgm:prSet presAssocID="{2CEEE116-B66F-4BF1-A25A-F76964733BB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224C4AE5-2771-4E76-87EB-15CAD00B8A7C}" type="pres">
      <dgm:prSet presAssocID="{D590E4C3-167E-4D9B-BF7B-54F6E8AB4BB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D510D4-CDDB-48C3-B540-1E6D3B60501A}" type="pres">
      <dgm:prSet presAssocID="{D590E4C3-167E-4D9B-BF7B-54F6E8AB4BB2}" presName="dummy" presStyleCnt="0"/>
      <dgm:spPr/>
    </dgm:pt>
    <dgm:pt modelId="{F8F8A0C9-65C4-4D3F-BF87-386CA582F19A}" type="pres">
      <dgm:prSet presAssocID="{320738AF-DE5B-437A-86A0-DD4AA1AE5302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6FB1FF1B-DD8B-4835-938B-8664EF1C439F}" type="presOf" srcId="{320738AF-DE5B-437A-86A0-DD4AA1AE5302}" destId="{F8F8A0C9-65C4-4D3F-BF87-386CA582F19A}" srcOrd="0" destOrd="0" presId="urn:microsoft.com/office/officeart/2005/8/layout/radial6"/>
    <dgm:cxn modelId="{F7DE5DBA-715C-46A1-A41A-5F461F42AED2}" type="presOf" srcId="{F7811D4C-FEDE-43B3-858C-B984AEFB9618}" destId="{15757478-7160-41F7-9219-0C661F7DE4E0}" srcOrd="0" destOrd="0" presId="urn:microsoft.com/office/officeart/2005/8/layout/radial6"/>
    <dgm:cxn modelId="{7E8B598D-A610-4535-97A7-471D3773BC41}" type="presOf" srcId="{D4DF45E6-DAC6-4385-808B-A024ACEB81F7}" destId="{89FC6D96-1666-4365-8711-BFCFF033B2F7}" srcOrd="0" destOrd="0" presId="urn:microsoft.com/office/officeart/2005/8/layout/radial6"/>
    <dgm:cxn modelId="{B9D57B7E-ACA3-4D65-96DB-5561BF9B38D3}" type="presOf" srcId="{16158DA5-98D1-4ACA-B615-C12E25F32A30}" destId="{4079ACAB-2052-4335-894C-FA20752CD9B8}" srcOrd="0" destOrd="0" presId="urn:microsoft.com/office/officeart/2005/8/layout/radial6"/>
    <dgm:cxn modelId="{94C309E8-315B-4CA9-A1C5-6D1DCE1E0C89}" type="presOf" srcId="{2CEEE116-B66F-4BF1-A25A-F76964733BB4}" destId="{C7F0948B-C528-41A9-8A21-16FAD31F83F3}" srcOrd="0" destOrd="0" presId="urn:microsoft.com/office/officeart/2005/8/layout/radial6"/>
    <dgm:cxn modelId="{D5298EF6-1B5B-4DDA-B5C9-A235C5553F9E}" srcId="{19310CED-22A9-4405-B65B-12CEDDB9BE00}" destId="{F7811D4C-FEDE-43B3-858C-B984AEFB9618}" srcOrd="0" destOrd="0" parTransId="{A3B3E9B4-28B9-47BF-8F73-ED1970ED64AA}" sibTransId="{47C0CA44-954A-49E1-B35C-77CC1A4CD582}"/>
    <dgm:cxn modelId="{877E5A15-2CD5-411B-AF60-006309E7075A}" srcId="{F7811D4C-FEDE-43B3-858C-B984AEFB9618}" destId="{D590E4C3-167E-4D9B-BF7B-54F6E8AB4BB2}" srcOrd="3" destOrd="0" parTransId="{0FA7D3AE-DFAA-47EC-8C64-12B52E7970C1}" sibTransId="{320738AF-DE5B-437A-86A0-DD4AA1AE5302}"/>
    <dgm:cxn modelId="{8E465072-C53D-439D-892E-4F948E48498B}" type="presOf" srcId="{D590E4C3-167E-4D9B-BF7B-54F6E8AB4BB2}" destId="{224C4AE5-2771-4E76-87EB-15CAD00B8A7C}" srcOrd="0" destOrd="0" presId="urn:microsoft.com/office/officeart/2005/8/layout/radial6"/>
    <dgm:cxn modelId="{F6AAA1D5-27A4-456C-8639-86017CF2F151}" srcId="{F7811D4C-FEDE-43B3-858C-B984AEFB9618}" destId="{AC31FCDD-B5F9-4720-B2E2-F7EE98208910}" srcOrd="1" destOrd="0" parTransId="{94020965-F6F5-4E4A-8CA9-85FD08C1C0C6}" sibTransId="{16158DA5-98D1-4ACA-B615-C12E25F32A30}"/>
    <dgm:cxn modelId="{BE80BA90-FC1F-4DB3-A20D-10A985144CE0}" type="presOf" srcId="{AC31FCDD-B5F9-4720-B2E2-F7EE98208910}" destId="{5257BB88-64BF-4710-AE0F-53BC8FAAF8D9}" srcOrd="0" destOrd="0" presId="urn:microsoft.com/office/officeart/2005/8/layout/radial6"/>
    <dgm:cxn modelId="{933669ED-D135-45E9-802B-C30621C90032}" type="presOf" srcId="{2948495A-3DA3-4EC1-AA85-6AE6DB14F98E}" destId="{D47DD1D4-9F3A-4586-9178-B61A2BD0D461}" srcOrd="0" destOrd="0" presId="urn:microsoft.com/office/officeart/2005/8/layout/radial6"/>
    <dgm:cxn modelId="{3996D000-B695-4AC7-9F17-C97EEB54627C}" type="presOf" srcId="{0D004090-6BB7-49F4-85A9-FFFA6A696F52}" destId="{25AF4C0F-3718-4623-B178-62DF736854F4}" srcOrd="0" destOrd="0" presId="urn:microsoft.com/office/officeart/2005/8/layout/radial6"/>
    <dgm:cxn modelId="{02D1C2EE-811B-4D78-857E-BD65F64EE4FB}" srcId="{F7811D4C-FEDE-43B3-858C-B984AEFB9618}" destId="{2948495A-3DA3-4EC1-AA85-6AE6DB14F98E}" srcOrd="0" destOrd="0" parTransId="{CBCEC9F5-D2A0-46C0-B4BF-7CC6AD335E3D}" sibTransId="{0D004090-6BB7-49F4-85A9-FFFA6A696F52}"/>
    <dgm:cxn modelId="{DB0ECDDC-0DE6-4914-8E16-ECA27402BCD9}" type="presOf" srcId="{19310CED-22A9-4405-B65B-12CEDDB9BE00}" destId="{3CF0E67B-B07C-419E-A3FA-0F324801624F}" srcOrd="0" destOrd="0" presId="urn:microsoft.com/office/officeart/2005/8/layout/radial6"/>
    <dgm:cxn modelId="{851597B6-56FB-49FE-B274-F928474FE5EB}" srcId="{F7811D4C-FEDE-43B3-858C-B984AEFB9618}" destId="{D4DF45E6-DAC6-4385-808B-A024ACEB81F7}" srcOrd="2" destOrd="0" parTransId="{FE5D14CB-C70C-465B-A893-22BB7C914189}" sibTransId="{2CEEE116-B66F-4BF1-A25A-F76964733BB4}"/>
    <dgm:cxn modelId="{1A01887A-25AE-46FC-BB62-BE00472242E6}" type="presParOf" srcId="{3CF0E67B-B07C-419E-A3FA-0F324801624F}" destId="{15757478-7160-41F7-9219-0C661F7DE4E0}" srcOrd="0" destOrd="0" presId="urn:microsoft.com/office/officeart/2005/8/layout/radial6"/>
    <dgm:cxn modelId="{A3B64D8C-C6CE-4BDD-8BC2-5B4DB689DB4B}" type="presParOf" srcId="{3CF0E67B-B07C-419E-A3FA-0F324801624F}" destId="{D47DD1D4-9F3A-4586-9178-B61A2BD0D461}" srcOrd="1" destOrd="0" presId="urn:microsoft.com/office/officeart/2005/8/layout/radial6"/>
    <dgm:cxn modelId="{7BAE5AB8-4011-4722-8CF6-B4CAA2445140}" type="presParOf" srcId="{3CF0E67B-B07C-419E-A3FA-0F324801624F}" destId="{4933791E-7927-4ED9-8BC7-22AF6BB50F42}" srcOrd="2" destOrd="0" presId="urn:microsoft.com/office/officeart/2005/8/layout/radial6"/>
    <dgm:cxn modelId="{24FD2DEC-CB83-4FF8-97B4-B3E342658CD2}" type="presParOf" srcId="{3CF0E67B-B07C-419E-A3FA-0F324801624F}" destId="{25AF4C0F-3718-4623-B178-62DF736854F4}" srcOrd="3" destOrd="0" presId="urn:microsoft.com/office/officeart/2005/8/layout/radial6"/>
    <dgm:cxn modelId="{161B7CBD-AEF5-474F-9263-F9FFFBDD0D9F}" type="presParOf" srcId="{3CF0E67B-B07C-419E-A3FA-0F324801624F}" destId="{5257BB88-64BF-4710-AE0F-53BC8FAAF8D9}" srcOrd="4" destOrd="0" presId="urn:microsoft.com/office/officeart/2005/8/layout/radial6"/>
    <dgm:cxn modelId="{F39EC3E0-3CD5-4C1D-9D37-338A2E09E4C5}" type="presParOf" srcId="{3CF0E67B-B07C-419E-A3FA-0F324801624F}" destId="{C1D71515-E951-4E51-8227-C0A21FFA83EC}" srcOrd="5" destOrd="0" presId="urn:microsoft.com/office/officeart/2005/8/layout/radial6"/>
    <dgm:cxn modelId="{913FE3B3-4A83-44C0-AFFB-C819827656FF}" type="presParOf" srcId="{3CF0E67B-B07C-419E-A3FA-0F324801624F}" destId="{4079ACAB-2052-4335-894C-FA20752CD9B8}" srcOrd="6" destOrd="0" presId="urn:microsoft.com/office/officeart/2005/8/layout/radial6"/>
    <dgm:cxn modelId="{1DAC349F-4261-41D0-B79E-1169B4815B77}" type="presParOf" srcId="{3CF0E67B-B07C-419E-A3FA-0F324801624F}" destId="{89FC6D96-1666-4365-8711-BFCFF033B2F7}" srcOrd="7" destOrd="0" presId="urn:microsoft.com/office/officeart/2005/8/layout/radial6"/>
    <dgm:cxn modelId="{911496AC-8330-45EA-B602-EC814180CF9D}" type="presParOf" srcId="{3CF0E67B-B07C-419E-A3FA-0F324801624F}" destId="{0FA50B1D-8A74-435B-A00C-EAF548B5F5CC}" srcOrd="8" destOrd="0" presId="urn:microsoft.com/office/officeart/2005/8/layout/radial6"/>
    <dgm:cxn modelId="{91F673C1-9D0A-4E64-A2C5-597A3DDE1FB6}" type="presParOf" srcId="{3CF0E67B-B07C-419E-A3FA-0F324801624F}" destId="{C7F0948B-C528-41A9-8A21-16FAD31F83F3}" srcOrd="9" destOrd="0" presId="urn:microsoft.com/office/officeart/2005/8/layout/radial6"/>
    <dgm:cxn modelId="{E3764ABF-31DF-4454-AB00-2E17D3860F21}" type="presParOf" srcId="{3CF0E67B-B07C-419E-A3FA-0F324801624F}" destId="{224C4AE5-2771-4E76-87EB-15CAD00B8A7C}" srcOrd="10" destOrd="0" presId="urn:microsoft.com/office/officeart/2005/8/layout/radial6"/>
    <dgm:cxn modelId="{0765BE0E-94B2-46B6-9A88-34D4B2F6C8F9}" type="presParOf" srcId="{3CF0E67B-B07C-419E-A3FA-0F324801624F}" destId="{A0D510D4-CDDB-48C3-B540-1E6D3B60501A}" srcOrd="11" destOrd="0" presId="urn:microsoft.com/office/officeart/2005/8/layout/radial6"/>
    <dgm:cxn modelId="{0CB29558-A584-41F2-A9AC-83559E7CDE36}" type="presParOf" srcId="{3CF0E67B-B07C-419E-A3FA-0F324801624F}" destId="{F8F8A0C9-65C4-4D3F-BF87-386CA582F19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8A0C9-65C4-4D3F-BF87-386CA582F19A}">
      <dsp:nvSpPr>
        <dsp:cNvPr id="0" name=""/>
        <dsp:cNvSpPr/>
      </dsp:nvSpPr>
      <dsp:spPr>
        <a:xfrm>
          <a:off x="1223455" y="539379"/>
          <a:ext cx="3601761" cy="3601761"/>
        </a:xfrm>
        <a:prstGeom prst="blockArc">
          <a:avLst>
            <a:gd name="adj1" fmla="val 10800000"/>
            <a:gd name="adj2" fmla="val 162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F0948B-C528-41A9-8A21-16FAD31F83F3}">
      <dsp:nvSpPr>
        <dsp:cNvPr id="0" name=""/>
        <dsp:cNvSpPr/>
      </dsp:nvSpPr>
      <dsp:spPr>
        <a:xfrm>
          <a:off x="1224139" y="576081"/>
          <a:ext cx="3601761" cy="3601761"/>
        </a:xfrm>
        <a:prstGeom prst="blockArc">
          <a:avLst>
            <a:gd name="adj1" fmla="val 5400000"/>
            <a:gd name="adj2" fmla="val 108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79ACAB-2052-4335-894C-FA20752CD9B8}">
      <dsp:nvSpPr>
        <dsp:cNvPr id="0" name=""/>
        <dsp:cNvSpPr/>
      </dsp:nvSpPr>
      <dsp:spPr>
        <a:xfrm>
          <a:off x="1230190" y="546114"/>
          <a:ext cx="3601761" cy="3601761"/>
        </a:xfrm>
        <a:prstGeom prst="blockArc">
          <a:avLst>
            <a:gd name="adj1" fmla="val 0"/>
            <a:gd name="adj2" fmla="val 54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AF4C0F-3718-4623-B178-62DF736854F4}">
      <dsp:nvSpPr>
        <dsp:cNvPr id="0" name=""/>
        <dsp:cNvSpPr/>
      </dsp:nvSpPr>
      <dsp:spPr>
        <a:xfrm>
          <a:off x="1223455" y="539379"/>
          <a:ext cx="3601761" cy="3601761"/>
        </a:xfrm>
        <a:prstGeom prst="blockArc">
          <a:avLst>
            <a:gd name="adj1" fmla="val 16200000"/>
            <a:gd name="adj2" fmla="val 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757478-7160-41F7-9219-0C661F7DE4E0}">
      <dsp:nvSpPr>
        <dsp:cNvPr id="0" name=""/>
        <dsp:cNvSpPr/>
      </dsp:nvSpPr>
      <dsp:spPr>
        <a:xfrm>
          <a:off x="2104115" y="1451985"/>
          <a:ext cx="1823835" cy="18238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104115" y="1451985"/>
        <a:ext cx="1823835" cy="1823835"/>
      </dsp:txXfrm>
    </dsp:sp>
    <dsp:sp modelId="{D47DD1D4-9F3A-4586-9178-B61A2BD0D461}">
      <dsp:nvSpPr>
        <dsp:cNvPr id="0" name=""/>
        <dsp:cNvSpPr/>
      </dsp:nvSpPr>
      <dsp:spPr>
        <a:xfrm>
          <a:off x="2444425" y="1222"/>
          <a:ext cx="1159821" cy="11598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44425" y="1222"/>
        <a:ext cx="1159821" cy="1159821"/>
      </dsp:txXfrm>
    </dsp:sp>
    <dsp:sp modelId="{5257BB88-64BF-4710-AE0F-53BC8FAAF8D9}">
      <dsp:nvSpPr>
        <dsp:cNvPr id="0" name=""/>
        <dsp:cNvSpPr/>
      </dsp:nvSpPr>
      <dsp:spPr>
        <a:xfrm>
          <a:off x="4203552" y="1760349"/>
          <a:ext cx="1159821" cy="11598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03552" y="1760349"/>
        <a:ext cx="1159821" cy="1159821"/>
      </dsp:txXfrm>
    </dsp:sp>
    <dsp:sp modelId="{89FC6D96-1666-4365-8711-BFCFF033B2F7}">
      <dsp:nvSpPr>
        <dsp:cNvPr id="0" name=""/>
        <dsp:cNvSpPr/>
      </dsp:nvSpPr>
      <dsp:spPr>
        <a:xfrm>
          <a:off x="2444425" y="3519476"/>
          <a:ext cx="1159821" cy="11598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44425" y="3519476"/>
        <a:ext cx="1159821" cy="1159821"/>
      </dsp:txXfrm>
    </dsp:sp>
    <dsp:sp modelId="{224C4AE5-2771-4E76-87EB-15CAD00B8A7C}">
      <dsp:nvSpPr>
        <dsp:cNvPr id="0" name=""/>
        <dsp:cNvSpPr/>
      </dsp:nvSpPr>
      <dsp:spPr>
        <a:xfrm>
          <a:off x="685298" y="1760349"/>
          <a:ext cx="1159821" cy="11598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5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298" y="1760349"/>
        <a:ext cx="1159821" cy="11598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174B3C-5596-4F42-9E59-DF5379BC8D95}">
      <dsp:nvSpPr>
        <dsp:cNvPr id="0" name=""/>
        <dsp:cNvSpPr/>
      </dsp:nvSpPr>
      <dsp:spPr>
        <a:xfrm>
          <a:off x="1921001" y="1786232"/>
          <a:ext cx="91440" cy="4005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2992"/>
              </a:lnTo>
              <a:lnTo>
                <a:pt x="117721" y="302992"/>
              </a:lnTo>
              <a:lnTo>
                <a:pt x="117721" y="4005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8AA59-E0E2-4334-90CB-20F5EBA9BD1A}">
      <dsp:nvSpPr>
        <dsp:cNvPr id="0" name=""/>
        <dsp:cNvSpPr/>
      </dsp:nvSpPr>
      <dsp:spPr>
        <a:xfrm>
          <a:off x="1206827" y="590146"/>
          <a:ext cx="759894" cy="527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797"/>
              </a:lnTo>
              <a:lnTo>
                <a:pt x="759894" y="429797"/>
              </a:lnTo>
              <a:lnTo>
                <a:pt x="759894" y="527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81BF5-0A10-422F-9C7E-1A0A8A2108E1}">
      <dsp:nvSpPr>
        <dsp:cNvPr id="0" name=""/>
        <dsp:cNvSpPr/>
      </dsp:nvSpPr>
      <dsp:spPr>
        <a:xfrm>
          <a:off x="454547" y="1703383"/>
          <a:ext cx="864094" cy="1563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5959"/>
              </a:lnTo>
              <a:lnTo>
                <a:pt x="864094" y="1465959"/>
              </a:lnTo>
              <a:lnTo>
                <a:pt x="864094" y="15635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0501D-F47A-432A-9A29-CBA51EA3DF55}">
      <dsp:nvSpPr>
        <dsp:cNvPr id="0" name=""/>
        <dsp:cNvSpPr/>
      </dsp:nvSpPr>
      <dsp:spPr>
        <a:xfrm>
          <a:off x="408826" y="1703383"/>
          <a:ext cx="91440" cy="483401"/>
        </a:xfrm>
        <a:custGeom>
          <a:avLst/>
          <a:gdLst/>
          <a:ahLst/>
          <a:cxnLst/>
          <a:rect l="0" t="0" r="0" b="0"/>
          <a:pathLst>
            <a:path>
              <a:moveTo>
                <a:pt x="45721" y="0"/>
              </a:moveTo>
              <a:lnTo>
                <a:pt x="45721" y="385841"/>
              </a:lnTo>
              <a:lnTo>
                <a:pt x="45720" y="385841"/>
              </a:lnTo>
              <a:lnTo>
                <a:pt x="45720" y="4834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CEC55-C1C6-4D84-86DA-C9B2715AB16B}">
      <dsp:nvSpPr>
        <dsp:cNvPr id="0" name=""/>
        <dsp:cNvSpPr/>
      </dsp:nvSpPr>
      <dsp:spPr>
        <a:xfrm>
          <a:off x="454547" y="590146"/>
          <a:ext cx="752280" cy="444507"/>
        </a:xfrm>
        <a:custGeom>
          <a:avLst/>
          <a:gdLst/>
          <a:ahLst/>
          <a:cxnLst/>
          <a:rect l="0" t="0" r="0" b="0"/>
          <a:pathLst>
            <a:path>
              <a:moveTo>
                <a:pt x="752280" y="0"/>
              </a:moveTo>
              <a:lnTo>
                <a:pt x="752280" y="346948"/>
              </a:lnTo>
              <a:lnTo>
                <a:pt x="0" y="346948"/>
              </a:lnTo>
              <a:lnTo>
                <a:pt x="0" y="4445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F1003F-C80A-442D-B876-CB787CD93962}">
      <dsp:nvSpPr>
        <dsp:cNvPr id="0" name=""/>
        <dsp:cNvSpPr/>
      </dsp:nvSpPr>
      <dsp:spPr>
        <a:xfrm>
          <a:off x="648075" y="-93495"/>
          <a:ext cx="1117504" cy="683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EC8D6EB-205D-4F8B-ACB2-06D0CD9E62C5}">
      <dsp:nvSpPr>
        <dsp:cNvPr id="0" name=""/>
        <dsp:cNvSpPr/>
      </dsp:nvSpPr>
      <dsp:spPr>
        <a:xfrm>
          <a:off x="765088" y="17666"/>
          <a:ext cx="1117504" cy="683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ППк</a:t>
          </a:r>
          <a:r>
            <a:rPr lang="ru-RU" sz="2400" b="1" kern="1200" dirty="0" smtClean="0"/>
            <a:t> ДОУ</a:t>
          </a:r>
          <a:endParaRPr lang="ru-RU" sz="2400" b="1" kern="1200" dirty="0"/>
        </a:p>
      </dsp:txBody>
      <dsp:txXfrm>
        <a:off x="765088" y="17666"/>
        <a:ext cx="1117504" cy="683641"/>
      </dsp:txXfrm>
    </dsp:sp>
    <dsp:sp modelId="{E5E53495-4A89-4EA8-ACE4-D3F0BBE268D8}">
      <dsp:nvSpPr>
        <dsp:cNvPr id="0" name=""/>
        <dsp:cNvSpPr/>
      </dsp:nvSpPr>
      <dsp:spPr>
        <a:xfrm>
          <a:off x="-72010" y="1034654"/>
          <a:ext cx="1053117" cy="6687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BCC7F7D-ECA7-4BB1-9C5F-C76F4810F193}">
      <dsp:nvSpPr>
        <dsp:cNvPr id="0" name=""/>
        <dsp:cNvSpPr/>
      </dsp:nvSpPr>
      <dsp:spPr>
        <a:xfrm>
          <a:off x="45002" y="1145816"/>
          <a:ext cx="1053117" cy="6687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ИОМ</a:t>
          </a:r>
          <a:endParaRPr lang="ru-RU" sz="2000" b="1" kern="1200" dirty="0"/>
        </a:p>
      </dsp:txBody>
      <dsp:txXfrm>
        <a:off x="45002" y="1145816"/>
        <a:ext cx="1053117" cy="668729"/>
      </dsp:txXfrm>
    </dsp:sp>
    <dsp:sp modelId="{94555AE3-5046-4E1D-B63F-C59058CF5B2F}">
      <dsp:nvSpPr>
        <dsp:cNvPr id="0" name=""/>
        <dsp:cNvSpPr/>
      </dsp:nvSpPr>
      <dsp:spPr>
        <a:xfrm>
          <a:off x="-72012" y="2186784"/>
          <a:ext cx="1053117" cy="6687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543E8D6-C281-4DA1-A4B7-761CDB7D3E83}">
      <dsp:nvSpPr>
        <dsp:cNvPr id="0" name=""/>
        <dsp:cNvSpPr/>
      </dsp:nvSpPr>
      <dsp:spPr>
        <a:xfrm>
          <a:off x="45000" y="2297946"/>
          <a:ext cx="1053117" cy="6687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Корректировка ИОМ </a:t>
          </a:r>
          <a:endParaRPr lang="ru-RU" sz="1050" b="1" kern="1200" dirty="0"/>
        </a:p>
      </dsp:txBody>
      <dsp:txXfrm>
        <a:off x="45000" y="2297946"/>
        <a:ext cx="1053117" cy="668729"/>
      </dsp:txXfrm>
    </dsp:sp>
    <dsp:sp modelId="{CC65044A-038A-4CAC-851B-4DF80697E527}">
      <dsp:nvSpPr>
        <dsp:cNvPr id="0" name=""/>
        <dsp:cNvSpPr/>
      </dsp:nvSpPr>
      <dsp:spPr>
        <a:xfrm>
          <a:off x="792083" y="3266902"/>
          <a:ext cx="1053117" cy="6687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FEDBE3-7566-4EB4-A804-F49021E824BF}">
      <dsp:nvSpPr>
        <dsp:cNvPr id="0" name=""/>
        <dsp:cNvSpPr/>
      </dsp:nvSpPr>
      <dsp:spPr>
        <a:xfrm>
          <a:off x="909096" y="3378065"/>
          <a:ext cx="1053117" cy="6687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Повторное направление на </a:t>
          </a:r>
          <a:r>
            <a:rPr lang="ru-RU" sz="1000" b="1" kern="1200" dirty="0" err="1" smtClean="0"/>
            <a:t>ППк</a:t>
          </a:r>
          <a:r>
            <a:rPr lang="ru-RU" sz="1000" b="1" kern="1200" dirty="0" smtClean="0"/>
            <a:t> или ТПМПК</a:t>
          </a:r>
          <a:endParaRPr lang="ru-RU" sz="1000" b="1" kern="1200" dirty="0"/>
        </a:p>
      </dsp:txBody>
      <dsp:txXfrm>
        <a:off x="909096" y="3378065"/>
        <a:ext cx="1053117" cy="668729"/>
      </dsp:txXfrm>
    </dsp:sp>
    <dsp:sp modelId="{09B6C665-F40E-4AC5-A0DA-295B2D11FEAE}">
      <dsp:nvSpPr>
        <dsp:cNvPr id="0" name=""/>
        <dsp:cNvSpPr/>
      </dsp:nvSpPr>
      <dsp:spPr>
        <a:xfrm>
          <a:off x="1440163" y="1117502"/>
          <a:ext cx="1053117" cy="6687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A7E2B7-ED24-460B-AA20-43D3ED3190B8}">
      <dsp:nvSpPr>
        <dsp:cNvPr id="0" name=""/>
        <dsp:cNvSpPr/>
      </dsp:nvSpPr>
      <dsp:spPr>
        <a:xfrm>
          <a:off x="1557176" y="1228665"/>
          <a:ext cx="1053117" cy="6687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ТПМПК</a:t>
          </a:r>
          <a:endParaRPr lang="ru-RU" sz="2000" b="1" kern="1200" dirty="0"/>
        </a:p>
      </dsp:txBody>
      <dsp:txXfrm>
        <a:off x="1557176" y="1228665"/>
        <a:ext cx="1053117" cy="668729"/>
      </dsp:txXfrm>
    </dsp:sp>
    <dsp:sp modelId="{5394D8F6-4C85-4CBC-B133-8E84E4EE5E3A}">
      <dsp:nvSpPr>
        <dsp:cNvPr id="0" name=""/>
        <dsp:cNvSpPr/>
      </dsp:nvSpPr>
      <dsp:spPr>
        <a:xfrm>
          <a:off x="1512164" y="2186784"/>
          <a:ext cx="1053117" cy="6687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87EE16-F58C-45E7-802F-1169D7F62DB6}">
      <dsp:nvSpPr>
        <dsp:cNvPr id="0" name=""/>
        <dsp:cNvSpPr/>
      </dsp:nvSpPr>
      <dsp:spPr>
        <a:xfrm>
          <a:off x="1629177" y="2297946"/>
          <a:ext cx="1053117" cy="6687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Заключение ТПМПК</a:t>
          </a:r>
          <a:endParaRPr lang="ru-RU" sz="1200" b="1" kern="1200" dirty="0"/>
        </a:p>
      </dsp:txBody>
      <dsp:txXfrm>
        <a:off x="1629177" y="2297946"/>
        <a:ext cx="1053117" cy="66872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8A0C9-65C4-4D3F-BF87-386CA582F19A}">
      <dsp:nvSpPr>
        <dsp:cNvPr id="0" name=""/>
        <dsp:cNvSpPr/>
      </dsp:nvSpPr>
      <dsp:spPr>
        <a:xfrm>
          <a:off x="996612" y="456553"/>
          <a:ext cx="3047334" cy="3047334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F0948B-C528-41A9-8A21-16FAD31F83F3}">
      <dsp:nvSpPr>
        <dsp:cNvPr id="0" name=""/>
        <dsp:cNvSpPr/>
      </dsp:nvSpPr>
      <dsp:spPr>
        <a:xfrm>
          <a:off x="996612" y="456553"/>
          <a:ext cx="3047334" cy="3047334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79ACAB-2052-4335-894C-FA20752CD9B8}">
      <dsp:nvSpPr>
        <dsp:cNvPr id="0" name=""/>
        <dsp:cNvSpPr/>
      </dsp:nvSpPr>
      <dsp:spPr>
        <a:xfrm>
          <a:off x="1002311" y="462251"/>
          <a:ext cx="3047334" cy="3047334"/>
        </a:xfrm>
        <a:prstGeom prst="blockArc">
          <a:avLst>
            <a:gd name="adj1" fmla="val 0"/>
            <a:gd name="adj2" fmla="val 54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AF4C0F-3718-4623-B178-62DF736854F4}">
      <dsp:nvSpPr>
        <dsp:cNvPr id="0" name=""/>
        <dsp:cNvSpPr/>
      </dsp:nvSpPr>
      <dsp:spPr>
        <a:xfrm>
          <a:off x="996612" y="456553"/>
          <a:ext cx="3047334" cy="3047334"/>
        </a:xfrm>
        <a:prstGeom prst="blockArc">
          <a:avLst>
            <a:gd name="adj1" fmla="val 16200000"/>
            <a:gd name="adj2" fmla="val 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757478-7160-41F7-9219-0C661F7DE4E0}">
      <dsp:nvSpPr>
        <dsp:cNvPr id="0" name=""/>
        <dsp:cNvSpPr/>
      </dsp:nvSpPr>
      <dsp:spPr>
        <a:xfrm>
          <a:off x="1741132" y="1228100"/>
          <a:ext cx="1544245" cy="154424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1741132" y="1228100"/>
        <a:ext cx="1544245" cy="1544245"/>
      </dsp:txXfrm>
    </dsp:sp>
    <dsp:sp modelId="{D47DD1D4-9F3A-4586-9178-B61A2BD0D461}">
      <dsp:nvSpPr>
        <dsp:cNvPr id="0" name=""/>
        <dsp:cNvSpPr/>
      </dsp:nvSpPr>
      <dsp:spPr>
        <a:xfrm>
          <a:off x="2029268" y="894"/>
          <a:ext cx="982023" cy="9820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29268" y="894"/>
        <a:ext cx="982023" cy="982023"/>
      </dsp:txXfrm>
    </dsp:sp>
    <dsp:sp modelId="{5257BB88-64BF-4710-AE0F-53BC8FAAF8D9}">
      <dsp:nvSpPr>
        <dsp:cNvPr id="0" name=""/>
        <dsp:cNvSpPr/>
      </dsp:nvSpPr>
      <dsp:spPr>
        <a:xfrm>
          <a:off x="3517583" y="1489208"/>
          <a:ext cx="982023" cy="9820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17583" y="1489208"/>
        <a:ext cx="982023" cy="982023"/>
      </dsp:txXfrm>
    </dsp:sp>
    <dsp:sp modelId="{89FC6D96-1666-4365-8711-BFCFF033B2F7}">
      <dsp:nvSpPr>
        <dsp:cNvPr id="0" name=""/>
        <dsp:cNvSpPr/>
      </dsp:nvSpPr>
      <dsp:spPr>
        <a:xfrm>
          <a:off x="2029268" y="2977523"/>
          <a:ext cx="982023" cy="9820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29268" y="2977523"/>
        <a:ext cx="982023" cy="982023"/>
      </dsp:txXfrm>
    </dsp:sp>
    <dsp:sp modelId="{224C4AE5-2771-4E76-87EB-15CAD00B8A7C}">
      <dsp:nvSpPr>
        <dsp:cNvPr id="0" name=""/>
        <dsp:cNvSpPr/>
      </dsp:nvSpPr>
      <dsp:spPr>
        <a:xfrm>
          <a:off x="540953" y="1489208"/>
          <a:ext cx="982023" cy="9820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5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953" y="1489208"/>
        <a:ext cx="982023" cy="982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55979-8127-4200-9CC8-0028ADC96BC3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0B286-D32A-4639-ABBF-8821B54DD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DB143-4BB1-4962-B6F5-5252708744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AEAE2-A53F-43C4-A9C5-A06E17533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AE2-A53F-43C4-A9C5-A06E175339B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AE2-A53F-43C4-A9C5-A06E175339B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slide" Target="slide7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slide" Target="slide9.xml"/><Relationship Id="rId2" Type="http://schemas.openxmlformats.org/officeDocument/2006/relationships/notesSlide" Target="../notesSlides/notesSlide1.xml"/><Relationship Id="rId16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slide" Target="slide10.xml"/><Relationship Id="rId5" Type="http://schemas.openxmlformats.org/officeDocument/2006/relationships/diagramQuickStyle" Target="../diagrams/quickStyle1.xml"/><Relationship Id="rId15" Type="http://schemas.openxmlformats.org/officeDocument/2006/relationships/slide" Target="slide5.xml"/><Relationship Id="rId10" Type="http://schemas.openxmlformats.org/officeDocument/2006/relationships/slide" Target="slide14.xml"/><Relationship Id="rId4" Type="http://schemas.openxmlformats.org/officeDocument/2006/relationships/diagramLayout" Target="../diagrams/layout1.xml"/><Relationship Id="rId9" Type="http://schemas.openxmlformats.org/officeDocument/2006/relationships/slide" Target="slide8.xml"/><Relationship Id="rId1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slide" Target="slide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slide" Target="slide10.xml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952" y="188640"/>
            <a:ext cx="7286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dirty="0" smtClean="0"/>
              <a:t>детский сад «Сказка»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90330" y="2132856"/>
            <a:ext cx="8674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Модель психолого-педагогического сопровождения воспитанников </a:t>
            </a:r>
          </a:p>
          <a:p>
            <a:pPr algn="ctr"/>
            <a:r>
              <a:rPr lang="ru-RU" sz="2400" dirty="0" smtClean="0"/>
              <a:t>с ограниченными возможностями здоровья </a:t>
            </a:r>
          </a:p>
          <a:p>
            <a:pPr algn="ctr"/>
            <a:r>
              <a:rPr lang="ru-RU" sz="2400" dirty="0" smtClean="0"/>
              <a:t>в рамках инклюзивного образования  ДОУ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407784" y="4149080"/>
            <a:ext cx="37362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Разработчики:</a:t>
            </a:r>
          </a:p>
          <a:p>
            <a:r>
              <a:rPr lang="ru-RU" dirty="0" smtClean="0"/>
              <a:t>Учитель-дефектолог: </a:t>
            </a:r>
            <a:r>
              <a:rPr lang="ru-RU" dirty="0" err="1" smtClean="0"/>
              <a:t>Карышева</a:t>
            </a:r>
            <a:r>
              <a:rPr lang="ru-RU" dirty="0" smtClean="0"/>
              <a:t> Н.С;</a:t>
            </a:r>
          </a:p>
          <a:p>
            <a:r>
              <a:rPr lang="ru-RU" dirty="0" smtClean="0"/>
              <a:t>Педагог – психолог: Тарасова О.В.;</a:t>
            </a:r>
          </a:p>
          <a:p>
            <a:r>
              <a:rPr lang="ru-RU" dirty="0" smtClean="0"/>
              <a:t>Учитель-логопед: Прибыткова Т.А.;</a:t>
            </a:r>
          </a:p>
          <a:p>
            <a:r>
              <a:rPr lang="ru-RU" dirty="0" smtClean="0"/>
              <a:t>Социальный педагог: Рудакова Н.Н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7955" y="6233761"/>
            <a:ext cx="1754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Пос. Коноша </a:t>
            </a:r>
          </a:p>
          <a:p>
            <a:r>
              <a:rPr lang="ru-RU" dirty="0" smtClean="0"/>
              <a:t>2020 - 2021 уч. 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1286" y="0"/>
            <a:ext cx="33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Пояснительная записка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9912" y="62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528355"/>
            <a:ext cx="885698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Актуальность. </a:t>
            </a:r>
            <a:r>
              <a:rPr lang="ru-RU" sz="2400" dirty="0" smtClean="0"/>
              <a:t>В связи с увеличением количества воспитанников с ОВЗ в ДОУ,  возникла необходимость создания модели  психолого-педагогического сопровождения этих детей, оказания помощи родителям (законным представителям), педагогическому коллективу, участвующих в процессе воспитания и обучения  таких детей</a:t>
            </a:r>
            <a:r>
              <a:rPr lang="ru-RU" dirty="0" smtClean="0"/>
              <a:t>.</a:t>
            </a:r>
          </a:p>
          <a:p>
            <a:pPr indent="457200" algn="just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значимость.  </a:t>
            </a:r>
            <a:r>
              <a:rPr lang="ru-RU" sz="2400" dirty="0"/>
              <a:t>Данная разработка имеет практическую значимость, так как </a:t>
            </a:r>
            <a:r>
              <a:rPr lang="ru-RU" sz="2400" dirty="0" smtClean="0"/>
              <a:t>включена </a:t>
            </a:r>
            <a:r>
              <a:rPr lang="ru-RU" sz="2400" dirty="0"/>
              <a:t>в </a:t>
            </a:r>
            <a:r>
              <a:rPr lang="ru-RU" sz="2400" dirty="0" smtClean="0"/>
              <a:t>работу ДОУ </a:t>
            </a:r>
            <a:r>
              <a:rPr lang="ru-RU" sz="2400" dirty="0"/>
              <a:t>с 2017 года и </a:t>
            </a:r>
            <a:r>
              <a:rPr lang="ru-RU" sz="2400" dirty="0" smtClean="0"/>
              <a:t>доказала свою  </a:t>
            </a:r>
            <a:r>
              <a:rPr lang="ru-RU" sz="2400" dirty="0"/>
              <a:t>высокую эффективность в реализации задач инклюзивного образования детей дошкольного возраста.  </a:t>
            </a:r>
            <a:r>
              <a:rPr lang="ru-RU" sz="2400" dirty="0" smtClean="0"/>
              <a:t>Представленный опыт ППС детей с ОВЗ будет полезен дошкольным учреждениям, имеющим группы комбинированной направленности и реализующим АОП воспитанников.</a:t>
            </a:r>
            <a:endParaRPr lang="ru-RU" sz="2400" dirty="0">
              <a:solidFill>
                <a:srgbClr val="FFFF00"/>
              </a:solidFill>
            </a:endParaRPr>
          </a:p>
          <a:p>
            <a:pPr indent="457200" algn="just"/>
            <a:r>
              <a:rPr lang="ru-RU" sz="2400" dirty="0" smtClean="0"/>
              <a:t>Данная модель разработана на основании нормативно-правовых документов, регламентирующих деятельность ДОУ.</a:t>
            </a:r>
          </a:p>
          <a:p>
            <a:pPr indent="457200" algn="just"/>
            <a:r>
              <a:rPr lang="ru-RU" sz="2400" dirty="0" smtClean="0"/>
              <a:t>Реализуется в группах комбинированной направленности.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Группа 41"/>
          <p:cNvGrpSpPr/>
          <p:nvPr/>
        </p:nvGrpSpPr>
        <p:grpSpPr>
          <a:xfrm>
            <a:off x="1619672" y="1412776"/>
            <a:ext cx="6048672" cy="4680520"/>
            <a:chOff x="1763688" y="1556792"/>
            <a:chExt cx="5616624" cy="4076340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1763688" y="1556792"/>
              <a:ext cx="5616624" cy="4076340"/>
              <a:chOff x="1524000" y="1397000"/>
              <a:chExt cx="6504384" cy="4696296"/>
            </a:xfrm>
          </p:grpSpPr>
          <p:graphicFrame>
            <p:nvGraphicFramePr>
              <p:cNvPr id="5" name="Схема 4"/>
              <p:cNvGraphicFramePr/>
              <p:nvPr/>
            </p:nvGraphicFramePr>
            <p:xfrm>
              <a:off x="1524000" y="1397000"/>
              <a:ext cx="6504384" cy="4696296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4067944" y="3068960"/>
                <a:ext cx="1368152" cy="1368152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ircle">
                  <a:avLst/>
                </a:prstTxWarp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itchFamily="18" charset="0"/>
                    <a:cs typeface="Times New Roman" pitchFamily="18" charset="0"/>
                  </a:rPr>
                  <a:t>родители, законные представители</a:t>
                </a:r>
                <a:endParaRPr lang="ru-RU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3970219" y="3101474"/>
              <a:ext cx="1152128" cy="1013025"/>
              <a:chOff x="13588728" y="3893562"/>
              <a:chExt cx="1192936" cy="1013025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13671524" y="3893562"/>
                <a:ext cx="1037367" cy="1013025"/>
              </a:xfrm>
              <a:prstGeom prst="ellipse">
                <a:avLst/>
              </a:pr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TextBox 6"/>
              <p:cNvSpPr txBox="1"/>
              <p:nvPr/>
            </p:nvSpPr>
            <p:spPr>
              <a:xfrm>
                <a:off x="13588728" y="4104842"/>
                <a:ext cx="1192936" cy="55399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500" b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Ребенок </a:t>
                </a:r>
              </a:p>
              <a:p>
                <a:pPr algn="ctr"/>
                <a:r>
                  <a:rPr lang="ru-RU" sz="1500" b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с ОВЗ</a:t>
                </a:r>
                <a:endParaRPr lang="ru-RU" sz="15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6" name="TextBox 15">
            <a:hlinkClick r:id="rId8" action="ppaction://hlinksldjump"/>
          </p:cNvPr>
          <p:cNvSpPr txBox="1"/>
          <p:nvPr/>
        </p:nvSpPr>
        <p:spPr>
          <a:xfrm>
            <a:off x="332656" y="0"/>
            <a:ext cx="847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Модель сопровождения ППС воспитанников с ОВЗ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 rot="16200000" flipH="1">
            <a:off x="4427984" y="-891480"/>
            <a:ext cx="504056" cy="4104456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57150" h="38100" prst="artDeco"/>
            </a:sp3d>
          </a:bodyPr>
          <a:lstStyle/>
          <a:p>
            <a:pPr algn="ctr"/>
            <a:endParaRPr lang="ru-RU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7164288" y="620688"/>
            <a:ext cx="1631782" cy="1631782"/>
            <a:chOff x="7236296" y="260648"/>
            <a:chExt cx="1631782" cy="1631782"/>
          </a:xfrm>
        </p:grpSpPr>
        <p:sp>
          <p:nvSpPr>
            <p:cNvPr id="15" name="Овал 14">
              <a:hlinkClick r:id="rId9" action="ppaction://hlinksldjump"/>
            </p:cNvPr>
            <p:cNvSpPr/>
            <p:nvPr/>
          </p:nvSpPr>
          <p:spPr>
            <a:xfrm>
              <a:off x="7236296" y="260648"/>
              <a:ext cx="1631782" cy="1631782"/>
            </a:xfrm>
            <a:prstGeom prst="ellipse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TextBox 27"/>
            <p:cNvSpPr txBox="1"/>
            <p:nvPr/>
          </p:nvSpPr>
          <p:spPr>
            <a:xfrm>
              <a:off x="7380312" y="332656"/>
              <a:ext cx="12961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I  </a:t>
              </a:r>
              <a:r>
                <a:rPr lang="ru-RU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этап</a:t>
              </a:r>
              <a:endParaRPr lang="ru-RU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    </a:t>
              </a:r>
              <a:r>
                <a:rPr lang="ru-RU" b="1" dirty="0" err="1" smtClean="0">
                  <a:latin typeface="Times New Roman" pitchFamily="18" charset="0"/>
                  <a:cs typeface="Times New Roman" pitchFamily="18" charset="0"/>
                </a:rPr>
                <a:t>ППк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, ТПМПК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Овал 9">
            <a:hlinkClick r:id="rId10" action="ppaction://hlinksldjump"/>
          </p:cNvPr>
          <p:cNvSpPr/>
          <p:nvPr/>
        </p:nvSpPr>
        <p:spPr>
          <a:xfrm>
            <a:off x="323528" y="548680"/>
            <a:ext cx="1872208" cy="1872208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TextBox 31"/>
          <p:cNvSpPr txBox="1"/>
          <p:nvPr/>
        </p:nvSpPr>
        <p:spPr>
          <a:xfrm>
            <a:off x="395536" y="692696"/>
            <a:ext cx="181758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этап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Социальная</a:t>
            </a:r>
          </a:p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интеграция</a:t>
            </a:r>
          </a:p>
          <a:p>
            <a:endParaRPr lang="ru-RU" dirty="0"/>
          </a:p>
        </p:txBody>
      </p:sp>
      <p:sp>
        <p:nvSpPr>
          <p:cNvPr id="41" name="Двойная стрелка вверх/вниз 40"/>
          <p:cNvSpPr/>
          <p:nvPr/>
        </p:nvSpPr>
        <p:spPr>
          <a:xfrm>
            <a:off x="7812360" y="2636912"/>
            <a:ext cx="484632" cy="2088232"/>
          </a:xfrm>
          <a:prstGeom prst="up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57150" h="38100" prst="artDeco"/>
            </a:sp3d>
          </a:bodyPr>
          <a:lstStyle/>
          <a:p>
            <a:pPr algn="ctr"/>
            <a:endParaRPr lang="ru-RU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43" name="Стрелка вниз 42"/>
          <p:cNvSpPr/>
          <p:nvPr/>
        </p:nvSpPr>
        <p:spPr>
          <a:xfrm rot="10800000" flipH="1">
            <a:off x="971600" y="2564904"/>
            <a:ext cx="504056" cy="1980220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57150" h="38100" prst="artDeco"/>
            </a:sp3d>
          </a:bodyPr>
          <a:lstStyle/>
          <a:p>
            <a:pPr algn="ctr"/>
            <a:endParaRPr lang="ru-RU" b="1" spc="10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13" name="Овал 12">
            <a:hlinkClick r:id="rId11" action="ppaction://hlinksldjump"/>
          </p:cNvPr>
          <p:cNvSpPr/>
          <p:nvPr/>
        </p:nvSpPr>
        <p:spPr>
          <a:xfrm>
            <a:off x="467544" y="4797152"/>
            <a:ext cx="1821752" cy="1790391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Двойная стрелка вверх/вниз 43"/>
          <p:cNvSpPr/>
          <p:nvPr/>
        </p:nvSpPr>
        <p:spPr>
          <a:xfrm rot="5400000">
            <a:off x="4509704" y="4427400"/>
            <a:ext cx="484632" cy="4104456"/>
          </a:xfrm>
          <a:prstGeom prst="up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57150" h="38100" prst="artDeco"/>
            </a:sp3d>
          </a:bodyPr>
          <a:lstStyle/>
          <a:p>
            <a:pPr algn="ctr"/>
            <a:endParaRPr lang="ru-RU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0"/>
            <a:ext cx="8352928" cy="62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hlinkClick r:id="rId9" action="ppaction://hlinksldjump"/>
          </p:cNvPr>
          <p:cNvSpPr/>
          <p:nvPr/>
        </p:nvSpPr>
        <p:spPr>
          <a:xfrm>
            <a:off x="7236296" y="692696"/>
            <a:ext cx="1440160" cy="14401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95536" y="764704"/>
            <a:ext cx="1512168" cy="15121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7" name="Группа 36"/>
          <p:cNvGrpSpPr/>
          <p:nvPr/>
        </p:nvGrpSpPr>
        <p:grpSpPr>
          <a:xfrm>
            <a:off x="7164288" y="4869160"/>
            <a:ext cx="1821752" cy="1790391"/>
            <a:chOff x="7130294" y="4854435"/>
            <a:chExt cx="1631782" cy="1631782"/>
          </a:xfrm>
        </p:grpSpPr>
        <p:sp>
          <p:nvSpPr>
            <p:cNvPr id="38" name="Овал 37">
              <a:hlinkClick r:id="rId12" action="ppaction://hlinksldjump"/>
            </p:cNvPr>
            <p:cNvSpPr/>
            <p:nvPr/>
          </p:nvSpPr>
          <p:spPr>
            <a:xfrm>
              <a:off x="7130294" y="4854435"/>
              <a:ext cx="1631782" cy="1631782"/>
            </a:xfrm>
            <a:prstGeom prst="ellipse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TextBox 38"/>
            <p:cNvSpPr txBox="1"/>
            <p:nvPr/>
          </p:nvSpPr>
          <p:spPr>
            <a:xfrm>
              <a:off x="7232279" y="5012116"/>
              <a:ext cx="1517387" cy="841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II </a:t>
              </a:r>
              <a:r>
                <a:rPr lang="ru-RU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этап</a:t>
              </a:r>
            </a:p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АОП, ИОМ</a:t>
              </a:r>
            </a:p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их реализация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83568" y="4941168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ПП среды</a:t>
            </a:r>
          </a:p>
        </p:txBody>
      </p:sp>
      <p:sp>
        <p:nvSpPr>
          <p:cNvPr id="49" name="Овал 48">
            <a:hlinkClick r:id="rId13" action="ppaction://hlinksldjump"/>
          </p:cNvPr>
          <p:cNvSpPr/>
          <p:nvPr/>
        </p:nvSpPr>
        <p:spPr>
          <a:xfrm>
            <a:off x="2267744" y="3140968"/>
            <a:ext cx="1246840" cy="122413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Овал 51">
            <a:hlinkClick r:id="rId14" action="ppaction://hlinksldjump"/>
          </p:cNvPr>
          <p:cNvSpPr/>
          <p:nvPr/>
        </p:nvSpPr>
        <p:spPr>
          <a:xfrm>
            <a:off x="4067944" y="4941168"/>
            <a:ext cx="1212544" cy="122413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Овал 52">
            <a:hlinkClick r:id="rId15" action="ppaction://hlinksldjump"/>
          </p:cNvPr>
          <p:cNvSpPr/>
          <p:nvPr/>
        </p:nvSpPr>
        <p:spPr>
          <a:xfrm>
            <a:off x="5796136" y="3143448"/>
            <a:ext cx="1225122" cy="1204032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54" name="Овал 53">
            <a:hlinkClick r:id="rId16" action="ppaction://hlinksldjump"/>
          </p:cNvPr>
          <p:cNvSpPr/>
          <p:nvPr/>
        </p:nvSpPr>
        <p:spPr>
          <a:xfrm>
            <a:off x="4067944" y="1412776"/>
            <a:ext cx="1164819" cy="1144767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Прямоугольник 47"/>
          <p:cNvSpPr/>
          <p:nvPr/>
        </p:nvSpPr>
        <p:spPr>
          <a:xfrm>
            <a:off x="4139952" y="1628800"/>
            <a:ext cx="1017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Учитель –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дефектолог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12160" y="3284983"/>
            <a:ext cx="936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Педагог психоло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</a:t>
            </a:r>
          </a:p>
          <a:p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4139952" y="515719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Учитель- логопед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67744" y="335699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Социальный педагог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799" y="0"/>
            <a:ext cx="6902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учителя-дефектолога в рамках ППС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воспитанников с ОВЗ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542" y="830996"/>
            <a:ext cx="870291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000" dirty="0" smtClean="0">
                <a:solidFill>
                  <a:srgbClr val="C00000"/>
                </a:solidFill>
              </a:rPr>
              <a:t>: </a:t>
            </a:r>
            <a:r>
              <a:rPr lang="ru-RU" sz="2000" dirty="0" smtClean="0"/>
              <a:t>планирование, </a:t>
            </a:r>
            <a:r>
              <a:rPr lang="ru-RU" sz="2000" dirty="0" err="1" smtClean="0"/>
              <a:t>прогнозированние</a:t>
            </a:r>
            <a:r>
              <a:rPr lang="ru-RU" sz="2000" dirty="0" smtClean="0"/>
              <a:t>, организация и контроль за реализацией коррекционно-развивающего процесса ДОУ, реализация коррекционно-развивающего обучения воспитанников с ОВЗ</a:t>
            </a:r>
          </a:p>
          <a:p>
            <a:pPr lvl="0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</a:p>
          <a:p>
            <a:pPr lvl="0"/>
            <a:r>
              <a:rPr lang="ru-RU" sz="2000" dirty="0" smtClean="0"/>
              <a:t>1. Диагностическое обследование особенностей развития воспитанников с ОВЗ: познавательной деятельности, эмоционально-волевой сферы, ВПФ;</a:t>
            </a:r>
          </a:p>
          <a:p>
            <a:pPr lvl="0"/>
            <a:r>
              <a:rPr lang="ru-RU" sz="2000" dirty="0" smtClean="0"/>
              <a:t>2. Реализация  задач коррекционно-развивающего обучения и воспитания детей с ОВЗ в тесном сотрудничестве с родителями (законными представителями) воспитанников, педагогами, специалистами ДОУ;</a:t>
            </a:r>
          </a:p>
          <a:p>
            <a:pPr lvl="0"/>
            <a:r>
              <a:rPr lang="ru-RU" sz="2000" dirty="0" smtClean="0"/>
              <a:t>3. Оказание консультативной и методической помощи по вопросам осуществления коррекционно-развивающего обучения всем участникам образовательного процесса;</a:t>
            </a:r>
          </a:p>
          <a:p>
            <a:pPr lvl="0"/>
            <a:r>
              <a:rPr lang="ru-RU" sz="2000" dirty="0" smtClean="0"/>
              <a:t>4. Выявление детей «зоны риска».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работы с детьми с ОВЗ: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Tx/>
              <a:buChar char="-"/>
            </a:pPr>
            <a:r>
              <a:rPr lang="ru-RU" sz="2000" dirty="0" smtClean="0"/>
              <a:t>Отслеживание динамики развития;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 Познавательное развитие; 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 Развитие ВПФ;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 Коррекция нарушений развития и предупреждение вторичных отклонений.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 Корректировка АОП/ИОМ при необходимости.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31738" y="6451896"/>
            <a:ext cx="512262" cy="406104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799" y="0"/>
            <a:ext cx="6801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педагога – психолога в рамках ППС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воспитанников с ОВЗ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985" y="692696"/>
            <a:ext cx="878497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sz="1600" dirty="0" smtClean="0"/>
              <a:t>осуществление психологического сопровождения детей с ОВЗ в условиях дошкольного образовательного учреждения.</a:t>
            </a:r>
          </a:p>
          <a:p>
            <a:r>
              <a:rPr lang="ru-RU" sz="1600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</a:p>
          <a:p>
            <a:r>
              <a:rPr lang="ru-RU" sz="1600" dirty="0" smtClean="0"/>
              <a:t>- Создать условия для обеспечения психологической коррекции недостатков в развитии детей с ограниченными возможностями здоровья и оказание помощи этой категории в освоении образовательной программы.</a:t>
            </a:r>
          </a:p>
          <a:p>
            <a:r>
              <a:rPr lang="ru-RU" sz="1600" dirty="0" smtClean="0"/>
              <a:t>- Создать условия для всестороннего развития ребенка с ОВЗ в целях обогащения его социального опыта и гармонического включения в коллектив сверстников;</a:t>
            </a:r>
          </a:p>
          <a:p>
            <a:pPr>
              <a:buFontTx/>
              <a:buChar char="-"/>
            </a:pPr>
            <a:r>
              <a:rPr lang="ru-RU" sz="1600" dirty="0" smtClean="0"/>
              <a:t>Оказать помощь родителям (законным представителям) в воспитании детей, охране и укреплении их физического и психического здоровья, в развитии индивидуальных способностей и необходимой коррекции нарушений их развития.</a:t>
            </a:r>
          </a:p>
          <a:p>
            <a:r>
              <a:rPr lang="ru-RU" sz="1600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работы :</a:t>
            </a:r>
          </a:p>
          <a:p>
            <a:r>
              <a:rPr lang="ru-RU" sz="1600" dirty="0" smtClean="0"/>
              <a:t>1. Диагностическая работа:</a:t>
            </a:r>
          </a:p>
          <a:p>
            <a:r>
              <a:rPr lang="ru-RU" sz="1600" dirty="0" smtClean="0"/>
              <a:t>- своевременно выявление детей с ОВЗ;</a:t>
            </a:r>
          </a:p>
          <a:p>
            <a:r>
              <a:rPr lang="ru-RU" sz="1600" dirty="0" smtClean="0"/>
              <a:t>- выявление индивидуальных психолого-педагогических особенностей ребенка с ОВЗ;</a:t>
            </a:r>
          </a:p>
          <a:p>
            <a:r>
              <a:rPr lang="ru-RU" sz="1600" dirty="0" smtClean="0"/>
              <a:t>2. Коррекционно-развивающая работа:</a:t>
            </a:r>
          </a:p>
          <a:p>
            <a:r>
              <a:rPr lang="ru-RU" sz="1600" dirty="0" smtClean="0"/>
              <a:t>- развитие эмоционально-личностной сферы и коррекция ее недостатков;</a:t>
            </a:r>
          </a:p>
          <a:p>
            <a:r>
              <a:rPr lang="ru-RU" sz="1600" dirty="0" smtClean="0"/>
              <a:t>- развитие познавательной деятельности и целенаправленное формирование высших психических функций;</a:t>
            </a:r>
          </a:p>
          <a:p>
            <a:r>
              <a:rPr lang="ru-RU" sz="1600" dirty="0" smtClean="0"/>
              <a:t>- формирование произвольной регуляции деятельности и поведения;</a:t>
            </a:r>
          </a:p>
          <a:p>
            <a:r>
              <a:rPr lang="ru-RU" sz="1600" dirty="0" smtClean="0"/>
              <a:t>- формирование и развитие социальных навыков и социализации.</a:t>
            </a:r>
          </a:p>
          <a:p>
            <a:r>
              <a:rPr lang="ru-RU" sz="1600" dirty="0" smtClean="0"/>
              <a:t>3. Профилактическая и консультативная работа с педагогами и родителями</a:t>
            </a:r>
          </a:p>
          <a:p>
            <a:r>
              <a:rPr lang="ru-RU" sz="1600" dirty="0" smtClean="0"/>
              <a:t>оказание педагогам и родителям помощи в воспитании и обучении ребёнка с ОВЗ.</a:t>
            </a:r>
          </a:p>
          <a:p>
            <a:pPr>
              <a:buFontTx/>
              <a:buChar char="-"/>
            </a:pPr>
            <a:endParaRPr lang="ru-RU" sz="1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749656" y="6463656"/>
            <a:ext cx="394344" cy="394344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799" y="0"/>
            <a:ext cx="64358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учителя-логопеда в рамках ППС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воспитанников с ОВЗ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36712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9E0000"/>
                </a:solidFill>
              </a:rPr>
              <a:t>Цель :</a:t>
            </a:r>
            <a:r>
              <a:rPr lang="ru-RU" sz="1400" dirty="0" smtClean="0"/>
              <a:t>  развитие речи и коррекция ее недостатков, формирование умения пользоваться речью как средством коммуникации для дальнейшей успешной социализации и интеграции в среду сверстников.</a:t>
            </a:r>
          </a:p>
          <a:p>
            <a:r>
              <a:rPr lang="ru-RU" sz="1400" dirty="0" smtClean="0">
                <a:solidFill>
                  <a:srgbClr val="9E0000"/>
                </a:solidFill>
              </a:rPr>
              <a:t>Задачи:</a:t>
            </a:r>
          </a:p>
          <a:p>
            <a:r>
              <a:rPr lang="ru-RU" sz="1400" dirty="0" smtClean="0"/>
              <a:t>1.Осуществлять необходимую коррекцию недостатков в речевом развитии.</a:t>
            </a:r>
          </a:p>
          <a:p>
            <a:r>
              <a:rPr lang="ru-RU" sz="1400" dirty="0" smtClean="0"/>
              <a:t>2.Сохранять и поддерживать индивидуальность ребенка, развивать его индивидуальные способности.</a:t>
            </a:r>
          </a:p>
          <a:p>
            <a:r>
              <a:rPr lang="ru-RU" sz="1400" dirty="0" smtClean="0"/>
              <a:t>3.Развивать познавательные процессы (восприятие, внимание, память, мышление).</a:t>
            </a:r>
          </a:p>
          <a:p>
            <a:r>
              <a:rPr lang="ru-RU" sz="1400" dirty="0" smtClean="0"/>
              <a:t>4.Формировать доброжелательные отношения воспитанника со взрослыми, в группе сверстников как основы для его социализации.</a:t>
            </a:r>
          </a:p>
          <a:p>
            <a:r>
              <a:rPr lang="ru-RU" sz="1400" dirty="0" smtClean="0"/>
              <a:t>5.Повышать компетентность родителей (законных представителей) в вопросах коррекции, формирования и развития речи.</a:t>
            </a:r>
          </a:p>
          <a:p>
            <a:r>
              <a:rPr lang="ru-RU" sz="1400" dirty="0" smtClean="0">
                <a:solidFill>
                  <a:srgbClr val="9E0000"/>
                </a:solidFill>
              </a:rPr>
              <a:t>Содержание </a:t>
            </a:r>
            <a:r>
              <a:rPr lang="ru-RU" sz="1400" dirty="0" smtClean="0"/>
              <a:t>коррекционно-развивающей работы направлено на создание условий для устранения речевых дефектов, на предупреждение возможных последствий речевых недостатков.</a:t>
            </a:r>
          </a:p>
          <a:p>
            <a:endParaRPr lang="ru-RU" sz="1400" dirty="0" smtClean="0"/>
          </a:p>
          <a:p>
            <a:r>
              <a:rPr lang="ru-RU" sz="1400" dirty="0" smtClean="0">
                <a:solidFill>
                  <a:srgbClr val="9E0000"/>
                </a:solidFill>
              </a:rPr>
              <a:t>Направления:</a:t>
            </a:r>
          </a:p>
          <a:p>
            <a:r>
              <a:rPr lang="ru-RU" sz="1400" dirty="0" smtClean="0"/>
              <a:t>- развитие понимания речи</a:t>
            </a:r>
          </a:p>
          <a:p>
            <a:r>
              <a:rPr lang="ru-RU" sz="1400" dirty="0" smtClean="0"/>
              <a:t>- развитие активной подражательной речевой деятельности</a:t>
            </a:r>
          </a:p>
          <a:p>
            <a:r>
              <a:rPr lang="ru-RU" sz="1400" dirty="0" smtClean="0"/>
              <a:t>- развитие лексико-грамматических средств языка</a:t>
            </a:r>
          </a:p>
          <a:p>
            <a:r>
              <a:rPr lang="ru-RU" sz="1400" dirty="0" smtClean="0"/>
              <a:t>- развитие самостоятельной фразовой речи</a:t>
            </a:r>
          </a:p>
          <a:p>
            <a:r>
              <a:rPr lang="ru-RU" sz="1400" dirty="0" smtClean="0"/>
              <a:t>- развитие фонематического восприятия</a:t>
            </a:r>
          </a:p>
          <a:p>
            <a:r>
              <a:rPr lang="ru-RU" sz="1400" dirty="0" smtClean="0"/>
              <a:t>- совершенствование слоговой структуры слова</a:t>
            </a:r>
          </a:p>
          <a:p>
            <a:r>
              <a:rPr lang="ru-RU" sz="1400" dirty="0" smtClean="0"/>
              <a:t>- коррекция звукопроизношения</a:t>
            </a:r>
          </a:p>
          <a:p>
            <a:r>
              <a:rPr lang="ru-RU" sz="1400" dirty="0" smtClean="0"/>
              <a:t>- развитие связной речи</a:t>
            </a:r>
          </a:p>
          <a:p>
            <a:r>
              <a:rPr lang="ru-RU" sz="1400" dirty="0" smtClean="0"/>
              <a:t>- подготовка к овладению элементарными навыками письма и чтения</a:t>
            </a:r>
          </a:p>
          <a:p>
            <a:r>
              <a:rPr lang="ru-RU" sz="1400" dirty="0" smtClean="0"/>
              <a:t>- развитие внимания, памяти, мышления.</a:t>
            </a:r>
            <a:endParaRPr lang="ru-RU" sz="1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55599" y="6369599"/>
            <a:ext cx="488401" cy="488401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799" y="0"/>
            <a:ext cx="69996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социального педагога в рамках ППС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воспитанников с ОВЗ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64704"/>
            <a:ext cx="87849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 </a:t>
            </a:r>
            <a:r>
              <a:rPr lang="ru-RU" dirty="0" smtClean="0"/>
              <a:t>защита прав ребенка, социальная адаптация личности ребенка в обществе.</a:t>
            </a:r>
          </a:p>
          <a:p>
            <a:pPr algn="just"/>
            <a:r>
              <a:rPr lang="ru-RU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задачи:</a:t>
            </a:r>
          </a:p>
          <a:p>
            <a:pPr algn="just"/>
            <a:r>
              <a:rPr lang="ru-RU" dirty="0" smtClean="0"/>
              <a:t>1. Организация работы по положительной социальной адаптации к детскому саду.</a:t>
            </a:r>
          </a:p>
          <a:p>
            <a:pPr algn="just"/>
            <a:r>
              <a:rPr lang="ru-RU" dirty="0" smtClean="0"/>
              <a:t>2. Формирование у воспитанников адекватного представления о здоровом образе жизни.</a:t>
            </a:r>
          </a:p>
          <a:p>
            <a:pPr algn="just"/>
            <a:r>
              <a:rPr lang="ru-RU" dirty="0" smtClean="0"/>
              <a:t>3. Социально-педагогическое сопровождение воспитанников вновь поступивших в учреждение.</a:t>
            </a:r>
          </a:p>
          <a:p>
            <a:pPr algn="just"/>
            <a:r>
              <a:rPr lang="ru-RU" dirty="0" smtClean="0"/>
              <a:t>4. Социально-информационная помощь, направленная на обеспечение родителей, педагогов информацией по вопросам социальной защиты.</a:t>
            </a:r>
          </a:p>
          <a:p>
            <a:pPr algn="just"/>
            <a:r>
              <a:rPr lang="ru-RU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приоритеты и направления в работе социального педагога:</a:t>
            </a:r>
          </a:p>
          <a:p>
            <a:pPr algn="just"/>
            <a:r>
              <a:rPr lang="ru-RU" dirty="0" smtClean="0"/>
              <a:t>· создать систему социально-педагогической помощи семьям, детям, педагогам;</a:t>
            </a:r>
          </a:p>
          <a:p>
            <a:pPr algn="just"/>
            <a:r>
              <a:rPr lang="ru-RU" dirty="0" smtClean="0"/>
              <a:t>· развивать партнерские отношения между детским садом и семьями воспитанников;</a:t>
            </a:r>
          </a:p>
          <a:p>
            <a:pPr algn="just"/>
            <a:r>
              <a:rPr lang="ru-RU" dirty="0" smtClean="0"/>
              <a:t>· обеспечивать социальную защиту прав детей, создавать благоприятные условия для их развития.</a:t>
            </a:r>
          </a:p>
          <a:p>
            <a:pPr algn="just"/>
            <a:r>
              <a:rPr lang="ru-RU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защите прав детей:</a:t>
            </a:r>
          </a:p>
          <a:p>
            <a:pPr algn="just"/>
            <a:r>
              <a:rPr lang="ru-RU" dirty="0" smtClean="0"/>
              <a:t>· профилактика негативных явлений и оказания помощи тем, кто находится в сложной жизненной ситуации;</a:t>
            </a:r>
          </a:p>
          <a:p>
            <a:pPr algn="just"/>
            <a:r>
              <a:rPr lang="ru-RU" dirty="0" smtClean="0"/>
              <a:t>· работа по активизации воспитательного потенциала семьи;</a:t>
            </a:r>
          </a:p>
          <a:p>
            <a:pPr algn="just"/>
            <a:r>
              <a:rPr lang="ru-RU" dirty="0" smtClean="0"/>
              <a:t>· работа с родителями, не выполняющими обязанности по отношению к детям;</a:t>
            </a:r>
          </a:p>
          <a:p>
            <a:pPr algn="just"/>
            <a:r>
              <a:rPr lang="ru-RU" dirty="0" smtClean="0"/>
              <a:t>· работа с родителями семей, находящихся в социально-опасном положении;</a:t>
            </a:r>
          </a:p>
          <a:p>
            <a:pPr algn="just"/>
            <a:r>
              <a:rPr lang="ru-RU" dirty="0" smtClean="0"/>
              <a:t>· работа с социально незащищенными семьями.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708798" y="6422798"/>
            <a:ext cx="435202" cy="435202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5371" y="0"/>
            <a:ext cx="122142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577042"/>
            <a:ext cx="79208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sz="2000" dirty="0" smtClean="0"/>
              <a:t>выявление детей с отклоняющимся развитием, определение образовательного маршрута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905183715"/>
              </p:ext>
            </p:extLst>
          </p:nvPr>
        </p:nvGraphicFramePr>
        <p:xfrm>
          <a:off x="6267045" y="1567996"/>
          <a:ext cx="3744416" cy="4889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3528" y="1377261"/>
            <a:ext cx="56554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действий: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.Диагностическое обследование воспитанника  воспитателями группы согласно ООП;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2.</a:t>
            </a:r>
            <a:r>
              <a:rPr lang="ru-RU" dirty="0" smtClean="0"/>
              <a:t>Диагностическое обследование воспитанника специалистами ППС ДОУ;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3. </a:t>
            </a:r>
            <a:r>
              <a:rPr lang="ru-RU" dirty="0" smtClean="0"/>
              <a:t>Решение вопроса на </a:t>
            </a:r>
            <a:r>
              <a:rPr lang="ru-RU" dirty="0" err="1" smtClean="0"/>
              <a:t>ППк</a:t>
            </a:r>
            <a:r>
              <a:rPr lang="ru-RU" dirty="0" smtClean="0"/>
              <a:t> ДОУ о предоставлении помощи воспитаннику специалистами ППС;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4. </a:t>
            </a:r>
            <a:r>
              <a:rPr lang="ru-RU" dirty="0" smtClean="0"/>
              <a:t>Направление на ТМПК для присвоения воспитаннику статуса ОВЗ, определение образовательного маршрута;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5. </a:t>
            </a:r>
            <a:r>
              <a:rPr lang="ru-RU" dirty="0" smtClean="0"/>
              <a:t>В том случае, если существует возможность </a:t>
            </a:r>
          </a:p>
          <a:p>
            <a:pPr algn="just"/>
            <a:r>
              <a:rPr lang="ru-RU" dirty="0" smtClean="0"/>
              <a:t>скорректировать отклоняющее развитие без присвоения воспитаннику статуса ОВЗ на ТМПК (пограничное состояние, нижняя граница </a:t>
            </a:r>
            <a:r>
              <a:rPr lang="ru-RU" dirty="0" err="1" smtClean="0"/>
              <a:t>нормотипичного</a:t>
            </a:r>
            <a:r>
              <a:rPr lang="ru-RU" dirty="0" smtClean="0"/>
              <a:t> развития), специалисты ППС ДОУ составляют ИОМ по решению </a:t>
            </a:r>
            <a:r>
              <a:rPr lang="ru-RU" dirty="0" err="1" smtClean="0"/>
              <a:t>ППк</a:t>
            </a:r>
            <a:r>
              <a:rPr lang="ru-RU" dirty="0" smtClean="0"/>
              <a:t> ДОУ и отслеживают динамику развития;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6. </a:t>
            </a:r>
            <a:r>
              <a:rPr lang="ru-RU" dirty="0" smtClean="0"/>
              <a:t>Повторное направление на ТПМК при переходе на следующую ступень образование.</a:t>
            </a:r>
          </a:p>
        </p:txBody>
      </p:sp>
      <p:sp>
        <p:nvSpPr>
          <p:cNvPr id="5" name="Управляющая кнопка: домой 4">
            <a:hlinkClick r:id="rId7" action="ppaction://hlinksldjump" highlightClick="1"/>
          </p:cNvPr>
          <p:cNvSpPr/>
          <p:nvPr/>
        </p:nvSpPr>
        <p:spPr>
          <a:xfrm>
            <a:off x="8647957" y="6391648"/>
            <a:ext cx="496043" cy="466352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9987" y="0"/>
            <a:ext cx="112402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</a:t>
            </a:r>
          </a:p>
          <a:p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9532" y="1185323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dirty="0" smtClean="0"/>
              <a:t>осуществление коррекционно-развивающей работы с воспитанником ОВЗ,  психолого-педагогической помощи по реализации АОП, ИОМ всем участникам педагогического процесса.</a:t>
            </a:r>
            <a:endParaRPr lang="ru-RU" dirty="0"/>
          </a:p>
        </p:txBody>
      </p:sp>
      <p:cxnSp>
        <p:nvCxnSpPr>
          <p:cNvPr id="79" name="Прямая со стрелкой 78"/>
          <p:cNvCxnSpPr>
            <a:stCxn id="69" idx="2"/>
          </p:cNvCxnSpPr>
          <p:nvPr/>
        </p:nvCxnSpPr>
        <p:spPr>
          <a:xfrm flipH="1">
            <a:off x="4788024" y="3921352"/>
            <a:ext cx="8914" cy="3717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7" name="Группа 106"/>
          <p:cNvGrpSpPr/>
          <p:nvPr/>
        </p:nvGrpSpPr>
        <p:grpSpPr>
          <a:xfrm>
            <a:off x="683568" y="2276872"/>
            <a:ext cx="7623935" cy="4306452"/>
            <a:chOff x="710158" y="1907453"/>
            <a:chExt cx="7730936" cy="4270609"/>
          </a:xfrm>
        </p:grpSpPr>
        <p:cxnSp>
          <p:nvCxnSpPr>
            <p:cNvPr id="28" name="Прямая со стрелкой 27"/>
            <p:cNvCxnSpPr/>
            <p:nvPr/>
          </p:nvCxnSpPr>
          <p:spPr>
            <a:xfrm flipH="1">
              <a:off x="5821462" y="2977070"/>
              <a:ext cx="1159385" cy="7292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>
              <a:off x="2072346" y="2915897"/>
              <a:ext cx="1789234" cy="2217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>
              <a:stCxn id="60" idx="3"/>
            </p:cNvCxnSpPr>
            <p:nvPr/>
          </p:nvCxnSpPr>
          <p:spPr>
            <a:xfrm flipV="1">
              <a:off x="5717332" y="4499880"/>
              <a:ext cx="949242" cy="70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/>
            <p:cNvCxnSpPr/>
            <p:nvPr/>
          </p:nvCxnSpPr>
          <p:spPr>
            <a:xfrm>
              <a:off x="5496412" y="4878918"/>
              <a:ext cx="619346" cy="2367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>
              <a:stCxn id="60" idx="1"/>
            </p:cNvCxnSpPr>
            <p:nvPr/>
          </p:nvCxnSpPr>
          <p:spPr>
            <a:xfrm flipH="1">
              <a:off x="2750611" y="4506913"/>
              <a:ext cx="13184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2884125" y="2251926"/>
              <a:ext cx="3505135" cy="47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Группа 72"/>
            <p:cNvGrpSpPr/>
            <p:nvPr/>
          </p:nvGrpSpPr>
          <p:grpSpPr>
            <a:xfrm>
              <a:off x="755576" y="1907453"/>
              <a:ext cx="1710476" cy="907359"/>
              <a:chOff x="2468993" y="1975391"/>
              <a:chExt cx="1748704" cy="957919"/>
            </a:xfrm>
          </p:grpSpPr>
          <p:sp>
            <p:nvSpPr>
              <p:cNvPr id="7" name="Скругленный прямоугольник 6"/>
              <p:cNvSpPr/>
              <p:nvPr/>
            </p:nvSpPr>
            <p:spPr>
              <a:xfrm>
                <a:off x="2468993" y="1975391"/>
                <a:ext cx="1346199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2592440" y="2018910"/>
                <a:ext cx="1625257" cy="91440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b="1" dirty="0" smtClean="0"/>
                  <a:t>Обработка результатов диагностического обследования воспитанника</a:t>
                </a:r>
                <a:endParaRPr lang="ru-RU" sz="1200" b="1" dirty="0"/>
              </a:p>
            </p:txBody>
          </p:sp>
        </p:grpSp>
        <p:grpSp>
          <p:nvGrpSpPr>
            <p:cNvPr id="74" name="Группа 73"/>
            <p:cNvGrpSpPr/>
            <p:nvPr/>
          </p:nvGrpSpPr>
          <p:grpSpPr>
            <a:xfrm>
              <a:off x="6660232" y="1948674"/>
              <a:ext cx="1698620" cy="937278"/>
              <a:chOff x="5825708" y="1975391"/>
              <a:chExt cx="1670959" cy="1013136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5825708" y="1975391"/>
                <a:ext cx="1346199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5946443" y="2074127"/>
                <a:ext cx="1550224" cy="914400"/>
              </a:xfrm>
              <a:prstGeom prst="roundRect">
                <a:avLst>
                  <a:gd name="adj" fmla="val 18750"/>
                </a:avLst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Анализ заключения ТПМПК </a:t>
                </a:r>
                <a:endParaRPr lang="ru-RU" sz="1400" b="1" dirty="0"/>
              </a:p>
            </p:txBody>
          </p:sp>
        </p:grpSp>
        <p:grpSp>
          <p:nvGrpSpPr>
            <p:cNvPr id="63" name="Группа 62"/>
            <p:cNvGrpSpPr/>
            <p:nvPr/>
          </p:nvGrpSpPr>
          <p:grpSpPr>
            <a:xfrm>
              <a:off x="710158" y="3971560"/>
              <a:ext cx="1626278" cy="979366"/>
              <a:chOff x="1321457" y="4293096"/>
              <a:chExt cx="1626278" cy="979366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1321457" y="4293096"/>
                <a:ext cx="1346199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Скругленный прямоугольник 57"/>
              <p:cNvSpPr/>
              <p:nvPr/>
            </p:nvSpPr>
            <p:spPr>
              <a:xfrm>
                <a:off x="1397511" y="4358062"/>
                <a:ext cx="1550224" cy="91440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Коррекционно-развивающие занятия</a:t>
                </a:r>
                <a:endParaRPr lang="ru-RU" sz="1400" b="1" dirty="0"/>
              </a:p>
            </p:txBody>
          </p:sp>
        </p:grpSp>
        <p:grpSp>
          <p:nvGrpSpPr>
            <p:cNvPr id="62" name="Группа 61"/>
            <p:cNvGrpSpPr/>
            <p:nvPr/>
          </p:nvGrpSpPr>
          <p:grpSpPr>
            <a:xfrm>
              <a:off x="3922978" y="4007564"/>
              <a:ext cx="1794354" cy="956548"/>
              <a:chOff x="4055148" y="2900596"/>
              <a:chExt cx="1794354" cy="956548"/>
            </a:xfrm>
          </p:grpSpPr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4055148" y="2900596"/>
                <a:ext cx="1431004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4201184" y="2942745"/>
                <a:ext cx="1648318" cy="914399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Реализация  АОП, ИОМ</a:t>
                </a:r>
                <a:endParaRPr lang="ru-RU" sz="1400" b="1" dirty="0"/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2462605" y="5192252"/>
              <a:ext cx="1623243" cy="985810"/>
              <a:chOff x="1310215" y="4386746"/>
              <a:chExt cx="1623243" cy="985810"/>
            </a:xfrm>
          </p:grpSpPr>
          <p:sp>
            <p:nvSpPr>
              <p:cNvPr id="65" name="Скругленный прямоугольник 64"/>
              <p:cNvSpPr/>
              <p:nvPr/>
            </p:nvSpPr>
            <p:spPr>
              <a:xfrm>
                <a:off x="1310215" y="4386746"/>
                <a:ext cx="1346199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Скругленный прямоугольник 65"/>
              <p:cNvSpPr/>
              <p:nvPr/>
            </p:nvSpPr>
            <p:spPr>
              <a:xfrm>
                <a:off x="1383234" y="4458155"/>
                <a:ext cx="1550224" cy="914401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b="1" dirty="0" smtClean="0"/>
                  <a:t>Взаимодействие с родителями, законными представителями ребенка с ОВЗ</a:t>
                </a:r>
                <a:endParaRPr lang="ru-RU" sz="1200" b="1" dirty="0"/>
              </a:p>
            </p:txBody>
          </p:sp>
        </p:grpSp>
        <p:grpSp>
          <p:nvGrpSpPr>
            <p:cNvPr id="67" name="Группа 66"/>
            <p:cNvGrpSpPr/>
            <p:nvPr/>
          </p:nvGrpSpPr>
          <p:grpSpPr>
            <a:xfrm>
              <a:off x="3934679" y="2550132"/>
              <a:ext cx="1813762" cy="988114"/>
              <a:chOff x="4139952" y="2819072"/>
              <a:chExt cx="1776098" cy="1042962"/>
            </a:xfrm>
          </p:grpSpPr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139952" y="2819072"/>
                <a:ext cx="1561591" cy="988882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217697" y="2894443"/>
                <a:ext cx="1698353" cy="967591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Разработка АОП, ИОМ на основе полученных данных</a:t>
                </a:r>
                <a:endParaRPr lang="ru-RU" sz="1400" b="1" dirty="0"/>
              </a:p>
            </p:txBody>
          </p:sp>
        </p:grpSp>
        <p:cxnSp>
          <p:nvCxnSpPr>
            <p:cNvPr id="82" name="Прямая со стрелкой 81"/>
            <p:cNvCxnSpPr/>
            <p:nvPr/>
          </p:nvCxnSpPr>
          <p:spPr>
            <a:xfrm flipH="1">
              <a:off x="3306744" y="4868587"/>
              <a:ext cx="639444" cy="1310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Группа 83"/>
            <p:cNvGrpSpPr/>
            <p:nvPr/>
          </p:nvGrpSpPr>
          <p:grpSpPr>
            <a:xfrm>
              <a:off x="5264592" y="5170610"/>
              <a:ext cx="1626278" cy="979366"/>
              <a:chOff x="1321457" y="4293096"/>
              <a:chExt cx="1626278" cy="979366"/>
            </a:xfrm>
          </p:grpSpPr>
          <p:sp>
            <p:nvSpPr>
              <p:cNvPr id="85" name="Скругленный прямоугольник 84"/>
              <p:cNvSpPr/>
              <p:nvPr/>
            </p:nvSpPr>
            <p:spPr>
              <a:xfrm>
                <a:off x="1321457" y="4293096"/>
                <a:ext cx="1346199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Скругленный прямоугольник 85"/>
              <p:cNvSpPr/>
              <p:nvPr/>
            </p:nvSpPr>
            <p:spPr>
              <a:xfrm>
                <a:off x="1397511" y="4358062"/>
                <a:ext cx="1550224" cy="91440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b="1" dirty="0" smtClean="0"/>
                  <a:t>Взаимодействие специалистов ППС с педагогическим коллективом ДОУ</a:t>
                </a:r>
                <a:endParaRPr lang="ru-RU" sz="1200" b="1" dirty="0"/>
              </a:p>
            </p:txBody>
          </p:sp>
        </p:grpSp>
        <p:grpSp>
          <p:nvGrpSpPr>
            <p:cNvPr id="87" name="Группа 86"/>
            <p:cNvGrpSpPr/>
            <p:nvPr/>
          </p:nvGrpSpPr>
          <p:grpSpPr>
            <a:xfrm>
              <a:off x="6814816" y="4028281"/>
              <a:ext cx="1626278" cy="979366"/>
              <a:chOff x="1321457" y="4293096"/>
              <a:chExt cx="1626278" cy="979366"/>
            </a:xfrm>
          </p:grpSpPr>
          <p:sp>
            <p:nvSpPr>
              <p:cNvPr id="88" name="Скругленный прямоугольник 87"/>
              <p:cNvSpPr/>
              <p:nvPr/>
            </p:nvSpPr>
            <p:spPr>
              <a:xfrm>
                <a:off x="1321457" y="4293096"/>
                <a:ext cx="1346199" cy="90735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0000" endA="300" endPos="38500" dist="508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Скругленный прямоугольник 88"/>
              <p:cNvSpPr/>
              <p:nvPr/>
            </p:nvSpPr>
            <p:spPr>
              <a:xfrm>
                <a:off x="1397511" y="4358062"/>
                <a:ext cx="1550224" cy="91440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lt1">
                      <a:shade val="30000"/>
                      <a:satMod val="115000"/>
                      <a:lumMod val="0"/>
                      <a:lumOff val="100000"/>
                      <a:alpha val="21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/>
                  <a:t>Взаимодействие с сетевыми структурами </a:t>
                </a:r>
                <a:endParaRPr lang="ru-RU" sz="1400" b="1" dirty="0"/>
              </a:p>
            </p:txBody>
          </p:sp>
        </p:grpSp>
      </p:grpSp>
      <p:sp>
        <p:nvSpPr>
          <p:cNvPr id="108" name="TextBox 107"/>
          <p:cNvSpPr txBox="1"/>
          <p:nvPr/>
        </p:nvSpPr>
        <p:spPr>
          <a:xfrm>
            <a:off x="539552" y="404664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II </a:t>
            </a:r>
            <a:r>
              <a:rPr lang="ru-RU" sz="2400" b="1" dirty="0" smtClean="0">
                <a:solidFill>
                  <a:srgbClr val="FFFF00"/>
                </a:solidFill>
              </a:rPr>
              <a:t>и </a:t>
            </a:r>
            <a:r>
              <a:rPr lang="en-US" sz="2400" b="1" dirty="0" smtClean="0">
                <a:solidFill>
                  <a:srgbClr val="FFFF00"/>
                </a:solidFill>
              </a:rPr>
              <a:t>III</a:t>
            </a:r>
            <a:r>
              <a:rPr lang="ru-RU" sz="2400" b="1" dirty="0" smtClean="0">
                <a:solidFill>
                  <a:srgbClr val="FFFF00"/>
                </a:solidFill>
              </a:rPr>
              <a:t> этапы являются взаимодополняющими и реализуются практически единовременно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8663442" y="6416256"/>
            <a:ext cx="480558" cy="441744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62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928" y="0"/>
            <a:ext cx="1220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676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создание </a:t>
            </a:r>
            <a:r>
              <a:rPr lang="ru-RU" sz="2400" dirty="0" err="1" smtClean="0"/>
              <a:t>предметно-простанственной</a:t>
            </a:r>
            <a:r>
              <a:rPr lang="ru-RU" sz="2400" dirty="0" smtClean="0"/>
              <a:t> среды, обеспечивающей успешную реализацию АОП или ИОМ</a:t>
            </a:r>
          </a:p>
          <a:p>
            <a:r>
              <a:rPr lang="ru-RU" sz="2400" dirty="0" smtClean="0"/>
              <a:t>ППС создается в соответствии с требования ФГОС ДОО и с учетом индивидуальных </a:t>
            </a:r>
            <a:r>
              <a:rPr lang="ru-RU" sz="2400" dirty="0" err="1" smtClean="0"/>
              <a:t>психо-физических</a:t>
            </a:r>
            <a:r>
              <a:rPr lang="ru-RU" sz="2400" dirty="0" smtClean="0"/>
              <a:t> особенностей детей с ОВЗ.</a:t>
            </a:r>
            <a:endParaRPr lang="ru-RU" sz="24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3779912" y="3140968"/>
            <a:ext cx="1800200" cy="866856"/>
            <a:chOff x="3131840" y="1916832"/>
            <a:chExt cx="2160240" cy="115488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131840" y="1916832"/>
              <a:ext cx="2075799" cy="1154888"/>
            </a:xfrm>
            <a:prstGeom prst="roundRect">
              <a:avLst>
                <a:gd name="adj" fmla="val 25921"/>
              </a:avLst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38500" dist="508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3275856" y="1988840"/>
              <a:ext cx="2016224" cy="1080120"/>
            </a:xfrm>
            <a:prstGeom prst="roundRect">
              <a:avLst>
                <a:gd name="adj" fmla="val 18750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  <a:lumMod val="0"/>
                    <a:lumOff val="100000"/>
                    <a:alpha val="21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9E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наполнение</a:t>
              </a:r>
              <a:endParaRPr lang="ru-RU" b="1" dirty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115616" y="4365104"/>
            <a:ext cx="1800200" cy="866856"/>
            <a:chOff x="3131840" y="1916832"/>
            <a:chExt cx="2160240" cy="115488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3131840" y="1916832"/>
              <a:ext cx="2075799" cy="1154888"/>
            </a:xfrm>
            <a:prstGeom prst="roundRect">
              <a:avLst>
                <a:gd name="adj" fmla="val 25921"/>
              </a:avLst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38500" dist="508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кругленный прямоугольник 10">
              <a:hlinkClick r:id="rId2" action="ppaction://hlinksldjump"/>
            </p:cNvPr>
            <p:cNvSpPr/>
            <p:nvPr/>
          </p:nvSpPr>
          <p:spPr>
            <a:xfrm>
              <a:off x="3275856" y="1988840"/>
              <a:ext cx="2016224" cy="1080120"/>
            </a:xfrm>
            <a:prstGeom prst="roundRect">
              <a:avLst>
                <a:gd name="adj" fmla="val 18750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  <a:lumMod val="0"/>
                    <a:lumOff val="100000"/>
                    <a:alpha val="21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/>
                <a:t>Материально-технические </a:t>
              </a:r>
            </a:p>
            <a:p>
              <a:pPr algn="ctr"/>
              <a:r>
                <a:rPr lang="ru-RU" sz="1600" b="1" dirty="0" smtClean="0"/>
                <a:t>условия</a:t>
              </a:r>
              <a:endParaRPr lang="ru-RU" sz="1600" b="1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707904" y="5085184"/>
            <a:ext cx="1908212" cy="1082880"/>
            <a:chOff x="3131840" y="1916831"/>
            <a:chExt cx="2160241" cy="115488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131840" y="1916831"/>
              <a:ext cx="2075800" cy="1154888"/>
            </a:xfrm>
            <a:prstGeom prst="roundRect">
              <a:avLst>
                <a:gd name="adj" fmla="val 25921"/>
              </a:avLst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38500" dist="508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>
              <a:hlinkClick r:id="rId3" action="ppaction://hlinksldjump"/>
            </p:cNvPr>
            <p:cNvSpPr/>
            <p:nvPr/>
          </p:nvSpPr>
          <p:spPr>
            <a:xfrm>
              <a:off x="3275856" y="1988840"/>
              <a:ext cx="2016225" cy="1080120"/>
            </a:xfrm>
            <a:prstGeom prst="roundRect">
              <a:avLst>
                <a:gd name="adj" fmla="val 18750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  <a:lumMod val="0"/>
                    <a:lumOff val="100000"/>
                    <a:alpha val="21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/>
                <a:t>Специальное учебно-методическое оснащение</a:t>
              </a:r>
              <a:endParaRPr lang="ru-RU" sz="1600" b="1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516216" y="4293096"/>
            <a:ext cx="1800200" cy="866856"/>
            <a:chOff x="3131840" y="1916832"/>
            <a:chExt cx="2160240" cy="115488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131840" y="1916832"/>
              <a:ext cx="2075799" cy="1154888"/>
            </a:xfrm>
            <a:prstGeom prst="roundRect">
              <a:avLst>
                <a:gd name="adj" fmla="val 25921"/>
              </a:avLst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0000" endA="300" endPos="38500" dist="508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>
              <a:hlinkClick r:id="rId4" action="ppaction://hlinksldjump"/>
            </p:cNvPr>
            <p:cNvSpPr/>
            <p:nvPr/>
          </p:nvSpPr>
          <p:spPr>
            <a:xfrm>
              <a:off x="3275856" y="1988840"/>
              <a:ext cx="2016224" cy="1080120"/>
            </a:xfrm>
            <a:prstGeom prst="roundRect">
              <a:avLst>
                <a:gd name="adj" fmla="val 18750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  <a:lumMod val="0"/>
                    <a:lumOff val="100000"/>
                    <a:alpha val="21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/>
                <a:t>Игровые и дидактические пособия</a:t>
              </a:r>
              <a:endParaRPr lang="ru-RU" sz="1600" b="1" dirty="0"/>
            </a:p>
          </p:txBody>
        </p:sp>
      </p:grpSp>
      <p:cxnSp>
        <p:nvCxnSpPr>
          <p:cNvPr id="22" name="Прямая со стрелкой 21"/>
          <p:cNvCxnSpPr>
            <a:stCxn id="7" idx="2"/>
          </p:cNvCxnSpPr>
          <p:nvPr/>
        </p:nvCxnSpPr>
        <p:spPr>
          <a:xfrm flipH="1">
            <a:off x="3167845" y="4005752"/>
            <a:ext cx="1572174" cy="4313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644008" y="4005064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2"/>
          </p:cNvCxnSpPr>
          <p:nvPr/>
        </p:nvCxnSpPr>
        <p:spPr>
          <a:xfrm>
            <a:off x="4740019" y="4005752"/>
            <a:ext cx="1524169" cy="5033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Управляющая кнопка: домой 2">
            <a:hlinkClick r:id="rId5" action="ppaction://hlinksldjump" highlightClick="1"/>
          </p:cNvPr>
          <p:cNvSpPr/>
          <p:nvPr/>
        </p:nvSpPr>
        <p:spPr>
          <a:xfrm>
            <a:off x="8677648" y="6391648"/>
            <a:ext cx="466352" cy="466352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28425" y="404664"/>
            <a:ext cx="8087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II </a:t>
            </a:r>
            <a:r>
              <a:rPr lang="ru-RU" sz="2400" dirty="0" smtClean="0">
                <a:solidFill>
                  <a:srgbClr val="FFFF00"/>
                </a:solidFill>
              </a:rPr>
              <a:t>и</a:t>
            </a:r>
            <a:r>
              <a:rPr lang="en-US" sz="2400" dirty="0" smtClean="0">
                <a:solidFill>
                  <a:srgbClr val="FFFF00"/>
                </a:solidFill>
              </a:rPr>
              <a:t> III</a:t>
            </a:r>
            <a:r>
              <a:rPr lang="ru-RU" sz="2400" dirty="0" smtClean="0">
                <a:solidFill>
                  <a:srgbClr val="FFFF00"/>
                </a:solidFill>
              </a:rPr>
              <a:t> этапы являются взаимодополняющими и реализуются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 практически единовременно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24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1037" y="0"/>
            <a:ext cx="492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Материально-технические условия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704" y="518612"/>
            <a:ext cx="260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Кабинеты специалистов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0490" y="540494"/>
            <a:ext cx="188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Сенсорная среда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208" y="549056"/>
            <a:ext cx="2365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Технические средства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0067" y="1005779"/>
            <a:ext cx="2205656" cy="1479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13" b="1701"/>
          <a:stretch/>
        </p:blipFill>
        <p:spPr>
          <a:xfrm>
            <a:off x="3739116" y="988655"/>
            <a:ext cx="2025196" cy="1513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4623" y="4845485"/>
            <a:ext cx="2094182" cy="1570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335" y="2924944"/>
            <a:ext cx="2016224" cy="1468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6570" y="2924944"/>
            <a:ext cx="2112235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2844" y="2924944"/>
            <a:ext cx="2217333" cy="1507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4752195"/>
            <a:ext cx="1630413" cy="1832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5223" y="4680531"/>
            <a:ext cx="2191112" cy="1643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936" y="1022785"/>
            <a:ext cx="2011692" cy="1442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23527" y="2313645"/>
            <a:ext cx="256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Кабинет дефектолога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335" y="4139788"/>
            <a:ext cx="2072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Кабинет психолога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596" y="6304153"/>
            <a:ext cx="1995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Кабинет логопеда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98656" y="2403913"/>
            <a:ext cx="1840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Фиолетовый лес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9116" y="4204058"/>
            <a:ext cx="2141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Сенсорная комната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06561" y="6317834"/>
            <a:ext cx="1932599" cy="49381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78125" y="2403913"/>
            <a:ext cx="224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Интерактивный стол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1096" y="4202640"/>
            <a:ext cx="1675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Песочный стол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97816" y="6174511"/>
            <a:ext cx="2334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Интерактивная доска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24" name="Управляющая кнопка: домой 23">
            <a:hlinkClick r:id="rId12" action="ppaction://hlinksldjump" highlightClick="1"/>
          </p:cNvPr>
          <p:cNvSpPr/>
          <p:nvPr/>
        </p:nvSpPr>
        <p:spPr>
          <a:xfrm>
            <a:off x="8656995" y="6424968"/>
            <a:ext cx="487005" cy="433032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2705" y="0"/>
            <a:ext cx="655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Специальное учебно-методическое оснащение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2154" y="3601633"/>
            <a:ext cx="2754560" cy="2065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9932" r="10207" b="-1"/>
          <a:stretch/>
        </p:blipFill>
        <p:spPr>
          <a:xfrm>
            <a:off x="5958456" y="724656"/>
            <a:ext cx="2927318" cy="2202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" t="11247"/>
          <a:stretch/>
        </p:blipFill>
        <p:spPr>
          <a:xfrm>
            <a:off x="301132" y="3971874"/>
            <a:ext cx="2524170" cy="1695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252" y="619537"/>
            <a:ext cx="2020746" cy="2601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22700" r="-1186"/>
          <a:stretch/>
        </p:blipFill>
        <p:spPr>
          <a:xfrm>
            <a:off x="2825302" y="584850"/>
            <a:ext cx="2612618" cy="1496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601" y="2636912"/>
            <a:ext cx="2417962" cy="3176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458537" y="3237627"/>
            <a:ext cx="2291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Игровых технологии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В.В. </a:t>
            </a:r>
            <a:r>
              <a:rPr lang="ru-RU" b="1" dirty="0" err="1" smtClean="0">
                <a:solidFill>
                  <a:srgbClr val="FFC000"/>
                </a:solidFill>
              </a:rPr>
              <a:t>Воскобовича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53" y="5575207"/>
            <a:ext cx="32878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ФЭМП </a:t>
            </a:r>
            <a:r>
              <a:rPr lang="ru-RU" b="1" dirty="0" err="1" smtClean="0">
                <a:solidFill>
                  <a:srgbClr val="FFC000"/>
                </a:solidFill>
              </a:rPr>
              <a:t>Н.В.Нищевой</a:t>
            </a:r>
            <a:r>
              <a:rPr lang="ru-RU" b="1" dirty="0" smtClean="0">
                <a:solidFill>
                  <a:srgbClr val="FFC000"/>
                </a:solidFill>
              </a:rPr>
              <a:t>;</a:t>
            </a:r>
          </a:p>
          <a:p>
            <a:pPr algn="ctr"/>
            <a:r>
              <a:rPr lang="ru-RU" b="1" dirty="0" err="1" smtClean="0">
                <a:solidFill>
                  <a:srgbClr val="FFC000"/>
                </a:solidFill>
              </a:rPr>
              <a:t>Нейропсихологичекие</a:t>
            </a:r>
            <a:r>
              <a:rPr lang="ru-RU" b="1" dirty="0" smtClean="0">
                <a:solidFill>
                  <a:srgbClr val="FFC000"/>
                </a:solidFill>
              </a:rPr>
              <a:t> занятия</a:t>
            </a:r>
          </a:p>
          <a:p>
            <a:pPr algn="ctr"/>
            <a:r>
              <a:rPr lang="ru-RU" b="1" dirty="0" err="1" smtClean="0">
                <a:solidFill>
                  <a:srgbClr val="FFC000"/>
                </a:solidFill>
              </a:rPr>
              <a:t>В.С.Колганова</a:t>
            </a:r>
            <a:r>
              <a:rPr lang="ru-RU" b="1" dirty="0" smtClean="0">
                <a:solidFill>
                  <a:srgbClr val="FFC000"/>
                </a:solidFill>
              </a:rPr>
              <a:t>, </a:t>
            </a:r>
            <a:r>
              <a:rPr lang="ru-RU" b="1" dirty="0" err="1" smtClean="0">
                <a:solidFill>
                  <a:srgbClr val="FFC000"/>
                </a:solidFill>
              </a:rPr>
              <a:t>Е.В.Пивоварова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64441" y="5813797"/>
            <a:ext cx="2824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Программа мозжечковой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стимуляции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39481" y="2014100"/>
            <a:ext cx="294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«Занимаемся с </a:t>
            </a:r>
            <a:r>
              <a:rPr lang="ru-RU" b="1" dirty="0" err="1" smtClean="0">
                <a:solidFill>
                  <a:srgbClr val="FFC000"/>
                </a:solidFill>
              </a:rPr>
              <a:t>Ушариком</a:t>
            </a:r>
            <a:r>
              <a:rPr lang="ru-RU" b="1" dirty="0" smtClean="0">
                <a:solidFill>
                  <a:srgbClr val="FFC000"/>
                </a:solidFill>
              </a:rPr>
              <a:t>»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58456" y="2859000"/>
            <a:ext cx="2949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Методики работы с детьми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 с ОВЗ Студии «</a:t>
            </a:r>
            <a:r>
              <a:rPr lang="ru-RU" b="1" dirty="0" err="1" smtClean="0">
                <a:solidFill>
                  <a:srgbClr val="FFC000"/>
                </a:solidFill>
              </a:rPr>
              <a:t>ВиЭль</a:t>
            </a:r>
            <a:r>
              <a:rPr lang="ru-RU" b="1" dirty="0" smtClean="0">
                <a:solidFill>
                  <a:srgbClr val="FFC000"/>
                </a:solidFill>
              </a:rPr>
              <a:t>»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85775" y="5373216"/>
            <a:ext cx="284731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Диагностики: 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FFC000"/>
                </a:solidFill>
              </a:rPr>
              <a:t>Е</a:t>
            </a:r>
            <a:r>
              <a:rPr lang="ru-RU" b="1" dirty="0" smtClean="0">
                <a:solidFill>
                  <a:srgbClr val="FFC000"/>
                </a:solidFill>
              </a:rPr>
              <a:t>.А. </a:t>
            </a:r>
            <a:r>
              <a:rPr lang="ru-RU" b="1" dirty="0" err="1" smtClean="0">
                <a:solidFill>
                  <a:srgbClr val="FFC000"/>
                </a:solidFill>
              </a:rPr>
              <a:t>Стребелевой</a:t>
            </a:r>
            <a:r>
              <a:rPr lang="ru-RU" b="1" dirty="0" smtClean="0">
                <a:solidFill>
                  <a:srgbClr val="FFC000"/>
                </a:solidFill>
              </a:rPr>
              <a:t>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FFC000"/>
                </a:solidFill>
              </a:rPr>
              <a:t>Чемодан М.М. Семаго;</a:t>
            </a:r>
          </a:p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rgbClr val="FFC000"/>
                </a:solidFill>
              </a:rPr>
              <a:t>Ж.М.Глозман</a:t>
            </a:r>
            <a:r>
              <a:rPr lang="ru-RU" b="1" dirty="0" smtClean="0">
                <a:solidFill>
                  <a:srgbClr val="FFC000"/>
                </a:solidFill>
              </a:rPr>
              <a:t> и др.;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FFC000"/>
                </a:solidFill>
              </a:rPr>
              <a:t>«Игровая терапия» 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15" name="Управляющая кнопка: домой 14">
            <a:hlinkClick r:id="rId8" action="ppaction://hlinksldjump" highlightClick="1"/>
          </p:cNvPr>
          <p:cNvSpPr/>
          <p:nvPr/>
        </p:nvSpPr>
        <p:spPr>
          <a:xfrm>
            <a:off x="8706792" y="6420792"/>
            <a:ext cx="437208" cy="437208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466" y="188640"/>
            <a:ext cx="4883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Игровые и дидактические пособия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2810" y="1124744"/>
            <a:ext cx="2358380" cy="49361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8071" y="1052736"/>
            <a:ext cx="4727857" cy="50405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409" y="1052736"/>
            <a:ext cx="7699182" cy="5040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249" y="980728"/>
            <a:ext cx="7835501" cy="54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572" y="908720"/>
            <a:ext cx="7704856" cy="57786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908720"/>
            <a:ext cx="7632848" cy="5724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908720"/>
            <a:ext cx="7632848" cy="5724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908720"/>
            <a:ext cx="8020008" cy="5760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Управляющая кнопка: домой 10">
            <a:hlinkClick r:id="rId10" action="ppaction://hlinksldjump" highlightClick="1"/>
          </p:cNvPr>
          <p:cNvSpPr/>
          <p:nvPr/>
        </p:nvSpPr>
        <p:spPr>
          <a:xfrm>
            <a:off x="8677648" y="6391648"/>
            <a:ext cx="466352" cy="466352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1"/>
          <p:cNvGrpSpPr/>
          <p:nvPr/>
        </p:nvGrpSpPr>
        <p:grpSpPr>
          <a:xfrm>
            <a:off x="4572000" y="2636912"/>
            <a:ext cx="5040560" cy="3960441"/>
            <a:chOff x="1763688" y="1202327"/>
            <a:chExt cx="5616624" cy="4873885"/>
          </a:xfrm>
        </p:grpSpPr>
        <p:grpSp>
          <p:nvGrpSpPr>
            <p:cNvPr id="3" name="Группа 10"/>
            <p:cNvGrpSpPr/>
            <p:nvPr/>
          </p:nvGrpSpPr>
          <p:grpSpPr>
            <a:xfrm>
              <a:off x="1763688" y="1202327"/>
              <a:ext cx="5616624" cy="4873885"/>
              <a:chOff x="1524000" y="988626"/>
              <a:chExt cx="6504384" cy="5615137"/>
            </a:xfrm>
          </p:grpSpPr>
          <p:graphicFrame>
            <p:nvGraphicFramePr>
              <p:cNvPr id="5" name="Схема 4"/>
              <p:cNvGraphicFramePr/>
              <p:nvPr/>
            </p:nvGraphicFramePr>
            <p:xfrm>
              <a:off x="1524000" y="988626"/>
              <a:ext cx="6504384" cy="561513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3939915" y="2928400"/>
                <a:ext cx="1579636" cy="1735587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ircle">
                  <a:avLst/>
                </a:prstTxWarp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itchFamily="18" charset="0"/>
                    <a:cs typeface="Times New Roman" pitchFamily="18" charset="0"/>
                  </a:rPr>
                  <a:t>родители, законные представители</a:t>
                </a:r>
                <a:endParaRPr lang="ru-RU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Группа 8"/>
            <p:cNvGrpSpPr/>
            <p:nvPr/>
          </p:nvGrpSpPr>
          <p:grpSpPr>
            <a:xfrm>
              <a:off x="3995936" y="3212976"/>
              <a:ext cx="1152128" cy="864096"/>
              <a:chOff x="13615355" y="4005064"/>
              <a:chExt cx="1192936" cy="864096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13764472" y="4005064"/>
                <a:ext cx="884859" cy="864096"/>
              </a:xfrm>
              <a:prstGeom prst="ellipse">
                <a:avLst/>
              </a:pr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TextBox 6"/>
              <p:cNvSpPr txBox="1"/>
              <p:nvPr/>
            </p:nvSpPr>
            <p:spPr>
              <a:xfrm>
                <a:off x="13615355" y="4164468"/>
                <a:ext cx="1192936" cy="55399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500" b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Ребенок </a:t>
                </a:r>
              </a:p>
              <a:p>
                <a:pPr algn="ctr"/>
                <a:r>
                  <a:rPr lang="ru-RU" sz="1500" b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с ОВЗ</a:t>
                </a:r>
                <a:endParaRPr lang="ru-RU" sz="15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26" name="Прямоугольник 25"/>
          <p:cNvSpPr/>
          <p:nvPr/>
        </p:nvSpPr>
        <p:spPr>
          <a:xfrm>
            <a:off x="179512" y="476672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Данный этап один из наиболее важных в жизни ребенка с ОВЗ, так как  представляет собой включение ребенка в социум. Является своеобразным итогом (результатом) всей коррекционно-развивающей работы  педагогов, родителей (законных представителей). Осуществляется в тесной взаимосвязи с окружением ребенка, межведомственными организациями.</a:t>
            </a:r>
          </a:p>
          <a:p>
            <a:pPr algn="just"/>
            <a:r>
              <a:rPr lang="ru-RU" b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 </a:t>
            </a:r>
            <a:r>
              <a:rPr lang="ru-RU" dirty="0" smtClean="0"/>
              <a:t>успешная социализация ребенка с ОВЗ в коллектив сверстников, переход на </a:t>
            </a:r>
          </a:p>
          <a:p>
            <a:pPr algn="just"/>
            <a:r>
              <a:rPr lang="ru-RU" dirty="0" smtClean="0"/>
              <a:t>следующую ступень образования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95936" y="0"/>
            <a:ext cx="1656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этап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9512" y="2636912"/>
            <a:ext cx="5112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Перечень  межведомственных организаций, взаимодействующих</a:t>
            </a:r>
          </a:p>
          <a:p>
            <a:pPr algn="ctr"/>
            <a:r>
              <a:rPr lang="ru-RU" dirty="0" smtClean="0"/>
              <a:t>С ДОУ</a:t>
            </a:r>
          </a:p>
          <a:p>
            <a:pPr marL="342900" indent="-342900">
              <a:buAutoNum type="arabicPeriod"/>
            </a:pPr>
            <a:r>
              <a:rPr lang="ru-RU" dirty="0" smtClean="0"/>
              <a:t>ТПМПК  МО «Коношский муниципальный район»;</a:t>
            </a:r>
          </a:p>
          <a:p>
            <a:pPr marL="342900" indent="-342900">
              <a:buAutoNum type="arabicPeriod"/>
            </a:pPr>
            <a:r>
              <a:rPr lang="ru-RU" dirty="0" smtClean="0"/>
              <a:t>ГБУЗ Архангельской области «</a:t>
            </a:r>
            <a:r>
              <a:rPr lang="ru-RU" dirty="0" err="1" smtClean="0"/>
              <a:t>Коношская</a:t>
            </a:r>
            <a:r>
              <a:rPr lang="ru-RU" dirty="0" smtClean="0"/>
              <a:t> ЦРБ»; </a:t>
            </a:r>
          </a:p>
          <a:p>
            <a:pPr marL="342900" indent="-342900">
              <a:buAutoNum type="arabicPeriod"/>
            </a:pPr>
            <a:r>
              <a:rPr lang="ru-RU" dirty="0" smtClean="0"/>
              <a:t> ГБСУ АО «Коношский социально реабилитационный центр для несовершеннолетних «Теремок». </a:t>
            </a:r>
          </a:p>
          <a:p>
            <a:pPr marL="342900" indent="-342900">
              <a:buAutoNum type="arabicPeriod"/>
            </a:pPr>
            <a:r>
              <a:rPr lang="ru-RU" dirty="0" smtClean="0"/>
              <a:t>Школы  </a:t>
            </a:r>
            <a:r>
              <a:rPr lang="ru-RU" dirty="0" smtClean="0"/>
              <a:t>в </a:t>
            </a:r>
            <a:r>
              <a:rPr lang="ru-RU" smtClean="0"/>
              <a:t>пределах  района </a:t>
            </a:r>
            <a:r>
              <a:rPr lang="ru-RU" dirty="0" smtClean="0"/>
              <a:t>МО «</a:t>
            </a:r>
            <a:r>
              <a:rPr lang="ru-RU" dirty="0" err="1" smtClean="0"/>
              <a:t>Коношское</a:t>
            </a:r>
            <a:r>
              <a:rPr lang="ru-RU" dirty="0" smtClean="0"/>
              <a:t>» </a:t>
            </a:r>
          </a:p>
          <a:p>
            <a:pPr marL="342900" indent="-342900">
              <a:buAutoNum type="arabicPeriod"/>
            </a:pPr>
            <a:r>
              <a:rPr lang="ru-RU" dirty="0" smtClean="0"/>
              <a:t> ГБУ СОН АО «Коношский комплексный центр социального обслуживания»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660232" y="285293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ТПМПК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316416" y="4365104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ЦРБ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660232" y="5661248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КСЦО,</a:t>
            </a:r>
          </a:p>
          <a:p>
            <a:pPr algn="ctr"/>
            <a:r>
              <a:rPr lang="ru-RU" sz="1600" dirty="0" smtClean="0"/>
              <a:t>детский </a:t>
            </a:r>
          </a:p>
          <a:p>
            <a:pPr algn="ctr"/>
            <a:r>
              <a:rPr lang="ru-RU" sz="1600" dirty="0" smtClean="0"/>
              <a:t>дом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220072" y="4437112"/>
            <a:ext cx="84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школы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046" y="188640"/>
            <a:ext cx="8695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Данная модель инклюзивного образования в ДОУ функционирует с 2017 г. 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 descr="wsKuLOWQTq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088740"/>
            <a:ext cx="3312368" cy="2484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663913e8b5_fit-in_1280x800_filters_no_upscale()__f403_3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933056"/>
            <a:ext cx="2016224" cy="2688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f878d1ac27_fit-in_1280x800_filters_no_upscale()__f409_e5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43016" y="3902988"/>
            <a:ext cx="1857946" cy="247726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dedbb461c8_fit-in_1280x800_filters_no_upscale()__f420_0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3877167"/>
            <a:ext cx="3371867" cy="252890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NrTveB0SgdM.jpg"/>
          <p:cNvPicPr>
            <a:picLocks noChangeAspect="1"/>
          </p:cNvPicPr>
          <p:nvPr/>
        </p:nvPicPr>
        <p:blipFill>
          <a:blip r:embed="rId6" cstate="print"/>
          <a:srcRect r="7407" b="6173"/>
          <a:stretch>
            <a:fillRect/>
          </a:stretch>
        </p:blipFill>
        <p:spPr>
          <a:xfrm>
            <a:off x="4571999" y="944953"/>
            <a:ext cx="3423462" cy="260183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7904" y="5589240"/>
            <a:ext cx="18473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4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4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2074" y="2276872"/>
            <a:ext cx="6907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Спасибо за внимание!</a:t>
            </a:r>
            <a:endParaRPr lang="ru-RU" sz="5400" b="1" cap="none" spc="0" dirty="0">
              <a:ln w="0"/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7486" y="5373216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rgbClr val="FFCC00"/>
                </a:solidFill>
              </a:rPr>
              <a:t>С уважение  коллектив МБДОУ </a:t>
            </a:r>
          </a:p>
          <a:p>
            <a:pPr algn="r"/>
            <a:r>
              <a:rPr lang="ru-RU" sz="2400" dirty="0">
                <a:solidFill>
                  <a:srgbClr val="FFCC00"/>
                </a:solidFill>
              </a:rPr>
              <a:t>д</a:t>
            </a:r>
            <a:r>
              <a:rPr lang="ru-RU" sz="2400" dirty="0" smtClean="0">
                <a:solidFill>
                  <a:srgbClr val="FFCC00"/>
                </a:solidFill>
              </a:rPr>
              <a:t>етский сад «Сказка»</a:t>
            </a:r>
            <a:endParaRPr lang="ru-RU" sz="2400" dirty="0">
              <a:solidFill>
                <a:srgbClr val="FFCC00"/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667328" y="6381328"/>
            <a:ext cx="476672" cy="476672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959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9772</TotalTime>
  <Words>1399</Words>
  <Application>Microsoft Office PowerPoint</Application>
  <PresentationFormat>Экран (4:3)</PresentationFormat>
  <Paragraphs>202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121</cp:revision>
  <dcterms:created xsi:type="dcterms:W3CDTF">2021-03-05T08:09:40Z</dcterms:created>
  <dcterms:modified xsi:type="dcterms:W3CDTF">2021-03-19T10:15:58Z</dcterms:modified>
</cp:coreProperties>
</file>